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Lst>
  <p:sldIdLst>
    <p:sldId id="256" r:id="rId5"/>
    <p:sldId id="376" r:id="rId6"/>
    <p:sldId id="257" r:id="rId7"/>
    <p:sldId id="261" r:id="rId8"/>
    <p:sldId id="320" r:id="rId9"/>
    <p:sldId id="258" r:id="rId10"/>
    <p:sldId id="260" r:id="rId11"/>
    <p:sldId id="262" r:id="rId12"/>
    <p:sldId id="354" r:id="rId13"/>
    <p:sldId id="263" r:id="rId14"/>
    <p:sldId id="265" r:id="rId15"/>
    <p:sldId id="266" r:id="rId16"/>
    <p:sldId id="356" r:id="rId17"/>
    <p:sldId id="367" r:id="rId18"/>
    <p:sldId id="378" r:id="rId19"/>
    <p:sldId id="269" r:id="rId20"/>
    <p:sldId id="335" r:id="rId21"/>
    <p:sldId id="359" r:id="rId22"/>
    <p:sldId id="360" r:id="rId23"/>
    <p:sldId id="361" r:id="rId24"/>
    <p:sldId id="362" r:id="rId25"/>
    <p:sldId id="363" r:id="rId26"/>
    <p:sldId id="364" r:id="rId27"/>
    <p:sldId id="365" r:id="rId28"/>
    <p:sldId id="271" r:id="rId29"/>
    <p:sldId id="337" r:id="rId30"/>
    <p:sldId id="339" r:id="rId31"/>
    <p:sldId id="338" r:id="rId32"/>
    <p:sldId id="373" r:id="rId33"/>
    <p:sldId id="374" r:id="rId34"/>
    <p:sldId id="377" r:id="rId35"/>
    <p:sldId id="332" r:id="rId36"/>
    <p:sldId id="334" r:id="rId37"/>
    <p:sldId id="369" r:id="rId38"/>
    <p:sldId id="368" r:id="rId39"/>
    <p:sldId id="302" r:id="rId40"/>
    <p:sldId id="304" r:id="rId41"/>
    <p:sldId id="353" r:id="rId42"/>
    <p:sldId id="303" r:id="rId43"/>
    <p:sldId id="306" r:id="rId44"/>
    <p:sldId id="350" r:id="rId45"/>
    <p:sldId id="351" r:id="rId46"/>
    <p:sldId id="352" r:id="rId47"/>
    <p:sldId id="327" r:id="rId48"/>
    <p:sldId id="370" r:id="rId49"/>
    <p:sldId id="371" r:id="rId50"/>
    <p:sldId id="326" r:id="rId51"/>
    <p:sldId id="366" r:id="rId52"/>
    <p:sldId id="290" r:id="rId53"/>
    <p:sldId id="291" r:id="rId54"/>
    <p:sldId id="292" r:id="rId55"/>
    <p:sldId id="293" r:id="rId56"/>
    <p:sldId id="294" r:id="rId57"/>
    <p:sldId id="295" r:id="rId58"/>
    <p:sldId id="296" r:id="rId59"/>
    <p:sldId id="297" r:id="rId60"/>
    <p:sldId id="281" r:id="rId61"/>
    <p:sldId id="282" r:id="rId62"/>
    <p:sldId id="285" r:id="rId63"/>
    <p:sldId id="286" r:id="rId64"/>
    <p:sldId id="331" r:id="rId65"/>
    <p:sldId id="287" r:id="rId66"/>
    <p:sldId id="288" r:id="rId67"/>
    <p:sldId id="289" r:id="rId68"/>
    <p:sldId id="358" r:id="rId69"/>
    <p:sldId id="268" r:id="rId70"/>
    <p:sldId id="344" r:id="rId71"/>
    <p:sldId id="372" r:id="rId72"/>
    <p:sldId id="314" r:id="rId73"/>
    <p:sldId id="375"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71F"/>
    <a:srgbClr val="00AFD7"/>
    <a:srgbClr val="C4D600"/>
    <a:srgbClr val="0083A1"/>
    <a:srgbClr val="005A9D"/>
    <a:srgbClr val="50B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D5E670-60BB-4F02-A3CE-F58EFF46F001}" v="68" dt="2025-05-21T20:07:50.2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7" autoAdjust="0"/>
    <p:restoredTop sz="94660"/>
  </p:normalViewPr>
  <p:slideViewPr>
    <p:cSldViewPr snapToGrid="0">
      <p:cViewPr varScale="1">
        <p:scale>
          <a:sx n="86" d="100"/>
          <a:sy n="86" d="100"/>
        </p:scale>
        <p:origin x="9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Sylvis" userId="c457537a-1b38-475b-b595-5ea82e9cc309" providerId="ADAL" clId="{A9D5E670-60BB-4F02-A3CE-F58EFF46F001}"/>
    <pc:docChg chg="undo custSel addSld delSld modSld sldOrd">
      <pc:chgData name="Katie Sylvis" userId="c457537a-1b38-475b-b595-5ea82e9cc309" providerId="ADAL" clId="{A9D5E670-60BB-4F02-A3CE-F58EFF46F001}" dt="2025-05-21T20:08:35.820" v="9128" actId="1582"/>
      <pc:docMkLst>
        <pc:docMk/>
      </pc:docMkLst>
      <pc:sldChg chg="addSp delSp modSp mod">
        <pc:chgData name="Katie Sylvis" userId="c457537a-1b38-475b-b595-5ea82e9cc309" providerId="ADAL" clId="{A9D5E670-60BB-4F02-A3CE-F58EFF46F001}" dt="2025-05-21T19:45:42.093" v="7826" actId="20577"/>
        <pc:sldMkLst>
          <pc:docMk/>
          <pc:sldMk cId="865477929" sldId="256"/>
        </pc:sldMkLst>
        <pc:spChg chg="mod">
          <ac:chgData name="Katie Sylvis" userId="c457537a-1b38-475b-b595-5ea82e9cc309" providerId="ADAL" clId="{A9D5E670-60BB-4F02-A3CE-F58EFF46F001}" dt="2025-05-21T19:45:42.093" v="7826" actId="20577"/>
          <ac:spMkLst>
            <pc:docMk/>
            <pc:sldMk cId="865477929" sldId="256"/>
            <ac:spMk id="2" creationId="{DBFC3255-F8BB-41D2-8B48-AF128CA81A18}"/>
          </ac:spMkLst>
        </pc:spChg>
        <pc:spChg chg="mod">
          <ac:chgData name="Katie Sylvis" userId="c457537a-1b38-475b-b595-5ea82e9cc309" providerId="ADAL" clId="{A9D5E670-60BB-4F02-A3CE-F58EFF46F001}" dt="2025-05-21T19:45:10.254" v="7802" actId="14100"/>
          <ac:spMkLst>
            <pc:docMk/>
            <pc:sldMk cId="865477929" sldId="256"/>
            <ac:spMk id="3" creationId="{C9789972-0025-4A31-8D5B-D2D1F369175B}"/>
          </ac:spMkLst>
        </pc:spChg>
        <pc:spChg chg="add ord">
          <ac:chgData name="Katie Sylvis" userId="c457537a-1b38-475b-b595-5ea82e9cc309" providerId="ADAL" clId="{A9D5E670-60BB-4F02-A3CE-F58EFF46F001}" dt="2025-05-21T19:45:31.913" v="7809" actId="171"/>
          <ac:spMkLst>
            <pc:docMk/>
            <pc:sldMk cId="865477929" sldId="256"/>
            <ac:spMk id="7" creationId="{624ED4B3-112B-99E0-A25C-0E6E70FE462E}"/>
          </ac:spMkLst>
        </pc:spChg>
        <pc:picChg chg="add del mod">
          <ac:chgData name="Katie Sylvis" userId="c457537a-1b38-475b-b595-5ea82e9cc309" providerId="ADAL" clId="{A9D5E670-60BB-4F02-A3CE-F58EFF46F001}" dt="2025-05-21T19:44:48.786" v="7720" actId="478"/>
          <ac:picMkLst>
            <pc:docMk/>
            <pc:sldMk cId="865477929" sldId="256"/>
            <ac:picMk id="4" creationId="{E9380990-9F42-AEE5-2171-B7499438679E}"/>
          </ac:picMkLst>
        </pc:picChg>
        <pc:picChg chg="del mod">
          <ac:chgData name="Katie Sylvis" userId="c457537a-1b38-475b-b595-5ea82e9cc309" providerId="ADAL" clId="{A9D5E670-60BB-4F02-A3CE-F58EFF46F001}" dt="2025-05-21T19:45:11.417" v="7803" actId="478"/>
          <ac:picMkLst>
            <pc:docMk/>
            <pc:sldMk cId="865477929" sldId="256"/>
            <ac:picMk id="5" creationId="{13AC5AB1-2F1D-4B75-8AE3-737C2B98281E}"/>
          </ac:picMkLst>
        </pc:picChg>
        <pc:picChg chg="del">
          <ac:chgData name="Katie Sylvis" userId="c457537a-1b38-475b-b595-5ea82e9cc309" providerId="ADAL" clId="{A9D5E670-60BB-4F02-A3CE-F58EFF46F001}" dt="2025-05-21T19:44:47.757" v="7719" actId="478"/>
          <ac:picMkLst>
            <pc:docMk/>
            <pc:sldMk cId="865477929" sldId="256"/>
            <ac:picMk id="6" creationId="{881DD228-D75F-4DF0-93D4-7A3A4CCF583D}"/>
          </ac:picMkLst>
        </pc:picChg>
      </pc:sldChg>
      <pc:sldChg chg="addSp delSp modSp mod">
        <pc:chgData name="Katie Sylvis" userId="c457537a-1b38-475b-b595-5ea82e9cc309" providerId="ADAL" clId="{A9D5E670-60BB-4F02-A3CE-F58EFF46F001}" dt="2025-05-20T19:21:32.841" v="327" actId="208"/>
        <pc:sldMkLst>
          <pc:docMk/>
          <pc:sldMk cId="431820054" sldId="257"/>
        </pc:sldMkLst>
        <pc:spChg chg="mod">
          <ac:chgData name="Katie Sylvis" userId="c457537a-1b38-475b-b595-5ea82e9cc309" providerId="ADAL" clId="{A9D5E670-60BB-4F02-A3CE-F58EFF46F001}" dt="2025-05-20T19:21:15.391" v="324" actId="26606"/>
          <ac:spMkLst>
            <pc:docMk/>
            <pc:sldMk cId="431820054" sldId="257"/>
            <ac:spMk id="2" creationId="{5F1B89E7-D498-4D24-918C-1471CF518721}"/>
          </ac:spMkLst>
        </pc:spChg>
        <pc:spChg chg="mod ord">
          <ac:chgData name="Katie Sylvis" userId="c457537a-1b38-475b-b595-5ea82e9cc309" providerId="ADAL" clId="{A9D5E670-60BB-4F02-A3CE-F58EFF46F001}" dt="2025-05-20T19:21:15.391" v="324" actId="26606"/>
          <ac:spMkLst>
            <pc:docMk/>
            <pc:sldMk cId="431820054" sldId="257"/>
            <ac:spMk id="3" creationId="{C9A80383-7E34-4E2D-9E98-72EBC04AEE33}"/>
          </ac:spMkLst>
        </pc:spChg>
        <pc:spChg chg="add del">
          <ac:chgData name="Katie Sylvis" userId="c457537a-1b38-475b-b595-5ea82e9cc309" providerId="ADAL" clId="{A9D5E670-60BB-4F02-A3CE-F58EFF46F001}" dt="2025-05-20T19:21:15.391" v="324" actId="26606"/>
          <ac:spMkLst>
            <pc:docMk/>
            <pc:sldMk cId="431820054" sldId="257"/>
            <ac:spMk id="11" creationId="{742C14A9-3617-46DD-9FC4-ED828A7D3E6F}"/>
          </ac:spMkLst>
        </pc:spChg>
        <pc:spChg chg="add del">
          <ac:chgData name="Katie Sylvis" userId="c457537a-1b38-475b-b595-5ea82e9cc309" providerId="ADAL" clId="{A9D5E670-60BB-4F02-A3CE-F58EFF46F001}" dt="2025-05-20T19:21:15.391" v="324" actId="26606"/>
          <ac:spMkLst>
            <pc:docMk/>
            <pc:sldMk cId="431820054" sldId="257"/>
            <ac:spMk id="15" creationId="{19E5CB6C-D5A1-44AB-BAD0-E76C67ED2802}"/>
          </ac:spMkLst>
        </pc:spChg>
        <pc:spChg chg="add del">
          <ac:chgData name="Katie Sylvis" userId="c457537a-1b38-475b-b595-5ea82e9cc309" providerId="ADAL" clId="{A9D5E670-60BB-4F02-A3CE-F58EFF46F001}" dt="2025-05-20T19:20:55.319" v="316" actId="26606"/>
          <ac:spMkLst>
            <pc:docMk/>
            <pc:sldMk cId="431820054" sldId="257"/>
            <ac:spMk id="24" creationId="{35C3D674-3D59-4E93-80CA-0C0A9095E816}"/>
          </ac:spMkLst>
        </pc:spChg>
        <pc:spChg chg="add del">
          <ac:chgData name="Katie Sylvis" userId="c457537a-1b38-475b-b595-5ea82e9cc309" providerId="ADAL" clId="{A9D5E670-60BB-4F02-A3CE-F58EFF46F001}" dt="2025-05-20T19:20:55.319" v="316" actId="26606"/>
          <ac:spMkLst>
            <pc:docMk/>
            <pc:sldMk cId="431820054" sldId="257"/>
            <ac:spMk id="28" creationId="{EF2A81E1-BCBE-426B-8C09-33274E69409D}"/>
          </ac:spMkLst>
        </pc:spChg>
        <pc:spChg chg="add del">
          <ac:chgData name="Katie Sylvis" userId="c457537a-1b38-475b-b595-5ea82e9cc309" providerId="ADAL" clId="{A9D5E670-60BB-4F02-A3CE-F58EFF46F001}" dt="2025-05-20T19:21:15.391" v="324" actId="26606"/>
          <ac:spMkLst>
            <pc:docMk/>
            <pc:sldMk cId="431820054" sldId="257"/>
            <ac:spMk id="35" creationId="{021A4066-B261-49FE-952E-A0FE3EE75CD2}"/>
          </ac:spMkLst>
        </pc:spChg>
        <pc:spChg chg="add del">
          <ac:chgData name="Katie Sylvis" userId="c457537a-1b38-475b-b595-5ea82e9cc309" providerId="ADAL" clId="{A9D5E670-60BB-4F02-A3CE-F58EFF46F001}" dt="2025-05-20T19:21:15.391" v="324" actId="26606"/>
          <ac:spMkLst>
            <pc:docMk/>
            <pc:sldMk cId="431820054" sldId="257"/>
            <ac:spMk id="38" creationId="{81958111-BC13-4D45-AB27-0C2C83F9BA64}"/>
          </ac:spMkLst>
        </pc:spChg>
        <pc:spChg chg="add del">
          <ac:chgData name="Katie Sylvis" userId="c457537a-1b38-475b-b595-5ea82e9cc309" providerId="ADAL" clId="{A9D5E670-60BB-4F02-A3CE-F58EFF46F001}" dt="2025-05-20T19:21:13.975" v="321" actId="26606"/>
          <ac:spMkLst>
            <pc:docMk/>
            <pc:sldMk cId="431820054" sldId="257"/>
            <ac:spMk id="45" creationId="{E8E51B09-2B9E-4D82-A5F8-29F85CBE206E}"/>
          </ac:spMkLst>
        </pc:spChg>
        <pc:spChg chg="add del">
          <ac:chgData name="Katie Sylvis" userId="c457537a-1b38-475b-b595-5ea82e9cc309" providerId="ADAL" clId="{A9D5E670-60BB-4F02-A3CE-F58EFF46F001}" dt="2025-05-20T19:21:13.975" v="321" actId="26606"/>
          <ac:spMkLst>
            <pc:docMk/>
            <pc:sldMk cId="431820054" sldId="257"/>
            <ac:spMk id="47" creationId="{59240118-40F3-4A1C-85DC-4E58525CB6AD}"/>
          </ac:spMkLst>
        </pc:spChg>
        <pc:grpChg chg="add del">
          <ac:chgData name="Katie Sylvis" userId="c457537a-1b38-475b-b595-5ea82e9cc309" providerId="ADAL" clId="{A9D5E670-60BB-4F02-A3CE-F58EFF46F001}" dt="2025-05-20T19:21:15.391" v="324" actId="26606"/>
          <ac:grpSpMkLst>
            <pc:docMk/>
            <pc:sldMk cId="431820054" sldId="257"/>
            <ac:grpSpMk id="39" creationId="{82188758-E18A-4CE5-9D03-F4BF5D887C3F}"/>
          </ac:grpSpMkLst>
        </pc:grpChg>
        <pc:grpChg chg="add del">
          <ac:chgData name="Katie Sylvis" userId="c457537a-1b38-475b-b595-5ea82e9cc309" providerId="ADAL" clId="{A9D5E670-60BB-4F02-A3CE-F58EFF46F001}" dt="2025-05-20T19:21:13.975" v="321" actId="26606"/>
          <ac:grpSpMkLst>
            <pc:docMk/>
            <pc:sldMk cId="431820054" sldId="257"/>
            <ac:grpSpMk id="49" creationId="{C269951F-7B8C-4336-BC68-9BA9843CEDA1}"/>
          </ac:grpSpMkLst>
        </pc:grpChg>
        <pc:picChg chg="del">
          <ac:chgData name="Katie Sylvis" userId="c457537a-1b38-475b-b595-5ea82e9cc309" providerId="ADAL" clId="{A9D5E670-60BB-4F02-A3CE-F58EFF46F001}" dt="2025-05-20T19:18:20.512" v="298" actId="478"/>
          <ac:picMkLst>
            <pc:docMk/>
            <pc:sldMk cId="431820054" sldId="257"/>
            <ac:picMk id="5" creationId="{5BF4417B-14B8-4992-880D-D7568EC8BF0E}"/>
          </ac:picMkLst>
        </pc:picChg>
        <pc:picChg chg="del">
          <ac:chgData name="Katie Sylvis" userId="c457537a-1b38-475b-b595-5ea82e9cc309" providerId="ADAL" clId="{A9D5E670-60BB-4F02-A3CE-F58EFF46F001}" dt="2025-05-20T19:18:21.191" v="299" actId="478"/>
          <ac:picMkLst>
            <pc:docMk/>
            <pc:sldMk cId="431820054" sldId="257"/>
            <ac:picMk id="6" creationId="{F34B7543-C3A0-43AF-9254-C78E694243C5}"/>
          </ac:picMkLst>
        </pc:picChg>
        <pc:picChg chg="add mod modCrop">
          <ac:chgData name="Katie Sylvis" userId="c457537a-1b38-475b-b595-5ea82e9cc309" providerId="ADAL" clId="{A9D5E670-60BB-4F02-A3CE-F58EFF46F001}" dt="2025-05-20T19:21:32.841" v="327" actId="208"/>
          <ac:picMkLst>
            <pc:docMk/>
            <pc:sldMk cId="431820054" sldId="257"/>
            <ac:picMk id="7" creationId="{48476B27-86E0-EB92-9E39-F3A4CFB2B497}"/>
          </ac:picMkLst>
        </pc:picChg>
        <pc:picChg chg="add del">
          <ac:chgData name="Katie Sylvis" userId="c457537a-1b38-475b-b595-5ea82e9cc309" providerId="ADAL" clId="{A9D5E670-60BB-4F02-A3CE-F58EFF46F001}" dt="2025-05-20T19:21:15.391" v="324" actId="26606"/>
          <ac:picMkLst>
            <pc:docMk/>
            <pc:sldMk cId="431820054" sldId="257"/>
            <ac:picMk id="17" creationId="{D5A16967-5C32-4A48-9F02-4F0228AC8DBA}"/>
          </ac:picMkLst>
        </pc:picChg>
        <pc:picChg chg="add del">
          <ac:chgData name="Katie Sylvis" userId="c457537a-1b38-475b-b595-5ea82e9cc309" providerId="ADAL" clId="{A9D5E670-60BB-4F02-A3CE-F58EFF46F001}" dt="2025-05-20T19:20:55.319" v="316" actId="26606"/>
          <ac:picMkLst>
            <pc:docMk/>
            <pc:sldMk cId="431820054" sldId="257"/>
            <ac:picMk id="30" creationId="{39D1DDD4-5BB3-45BA-B9B3-06B62299AD79}"/>
          </ac:picMkLst>
        </pc:picChg>
        <pc:picChg chg="add del">
          <ac:chgData name="Katie Sylvis" userId="c457537a-1b38-475b-b595-5ea82e9cc309" providerId="ADAL" clId="{A9D5E670-60BB-4F02-A3CE-F58EFF46F001}" dt="2025-05-20T19:21:15.391" v="324" actId="26606"/>
          <ac:picMkLst>
            <pc:docMk/>
            <pc:sldMk cId="431820054" sldId="257"/>
            <ac:picMk id="34" creationId="{D42F4933-2ECF-4EE5-BCE4-F19E3CA609FE}"/>
          </ac:picMkLst>
        </pc:picChg>
        <pc:picChg chg="add del">
          <ac:chgData name="Katie Sylvis" userId="c457537a-1b38-475b-b595-5ea82e9cc309" providerId="ADAL" clId="{A9D5E670-60BB-4F02-A3CE-F58EFF46F001}" dt="2025-05-20T19:21:13.975" v="321" actId="26606"/>
          <ac:picMkLst>
            <pc:docMk/>
            <pc:sldMk cId="431820054" sldId="257"/>
            <ac:picMk id="55" creationId="{DD8AF6BD-5D32-4F8F-98B6-05F8A4390CB7}"/>
          </ac:picMkLst>
        </pc:picChg>
        <pc:cxnChg chg="del">
          <ac:chgData name="Katie Sylvis" userId="c457537a-1b38-475b-b595-5ea82e9cc309" providerId="ADAL" clId="{A9D5E670-60BB-4F02-A3CE-F58EFF46F001}" dt="2025-05-20T19:20:51.372" v="315" actId="26606"/>
          <ac:cxnSpMkLst>
            <pc:docMk/>
            <pc:sldMk cId="431820054" sldId="257"/>
            <ac:cxnSpMk id="19" creationId="{942D078B-EF20-4DB1-AA1B-87F212C56A9A}"/>
          </ac:cxnSpMkLst>
        </pc:cxnChg>
        <pc:cxnChg chg="del">
          <ac:chgData name="Katie Sylvis" userId="c457537a-1b38-475b-b595-5ea82e9cc309" providerId="ADAL" clId="{A9D5E670-60BB-4F02-A3CE-F58EFF46F001}" dt="2025-05-20T19:20:55.319" v="316" actId="26606"/>
          <ac:cxnSpMkLst>
            <pc:docMk/>
            <pc:sldMk cId="431820054" sldId="257"/>
            <ac:cxnSpMk id="32" creationId="{A24DAE64-2302-42EA-8239-F2F0775CA5AD}"/>
          </ac:cxnSpMkLst>
        </pc:cxnChg>
      </pc:sldChg>
      <pc:sldChg chg="addSp modSp mod">
        <pc:chgData name="Katie Sylvis" userId="c457537a-1b38-475b-b595-5ea82e9cc309" providerId="ADAL" clId="{A9D5E670-60BB-4F02-A3CE-F58EFF46F001}" dt="2025-05-21T19:52:42.710" v="8430" actId="20577"/>
        <pc:sldMkLst>
          <pc:docMk/>
          <pc:sldMk cId="2014237863" sldId="258"/>
        </pc:sldMkLst>
        <pc:spChg chg="mod">
          <ac:chgData name="Katie Sylvis" userId="c457537a-1b38-475b-b595-5ea82e9cc309" providerId="ADAL" clId="{A9D5E670-60BB-4F02-A3CE-F58EFF46F001}" dt="2025-05-21T19:52:42.710" v="8430" actId="20577"/>
          <ac:spMkLst>
            <pc:docMk/>
            <pc:sldMk cId="2014237863" sldId="258"/>
            <ac:spMk id="3" creationId="{4B5599C6-2BF8-4EFE-833D-18DAFC21441C}"/>
          </ac:spMkLst>
        </pc:spChg>
        <pc:picChg chg="add mod">
          <ac:chgData name="Katie Sylvis" userId="c457537a-1b38-475b-b595-5ea82e9cc309" providerId="ADAL" clId="{A9D5E670-60BB-4F02-A3CE-F58EFF46F001}" dt="2025-05-20T19:38:20.294" v="615" actId="1076"/>
          <ac:picMkLst>
            <pc:docMk/>
            <pc:sldMk cId="2014237863" sldId="258"/>
            <ac:picMk id="4" creationId="{44847263-78D3-9C25-272F-982ACFB1FBCB}"/>
          </ac:picMkLst>
        </pc:picChg>
      </pc:sldChg>
      <pc:sldChg chg="del">
        <pc:chgData name="Katie Sylvis" userId="c457537a-1b38-475b-b595-5ea82e9cc309" providerId="ADAL" clId="{A9D5E670-60BB-4F02-A3CE-F58EFF46F001}" dt="2025-05-20T19:31:59.639" v="491" actId="47"/>
        <pc:sldMkLst>
          <pc:docMk/>
          <pc:sldMk cId="2515795292" sldId="259"/>
        </pc:sldMkLst>
      </pc:sldChg>
      <pc:sldChg chg="addSp delSp modSp mod setBg setClrOvrMap">
        <pc:chgData name="Katie Sylvis" userId="c457537a-1b38-475b-b595-5ea82e9cc309" providerId="ADAL" clId="{A9D5E670-60BB-4F02-A3CE-F58EFF46F001}" dt="2025-05-20T19:31:11.929" v="486" actId="1076"/>
        <pc:sldMkLst>
          <pc:docMk/>
          <pc:sldMk cId="464280577" sldId="261"/>
        </pc:sldMkLst>
        <pc:spChg chg="add del mod">
          <ac:chgData name="Katie Sylvis" userId="c457537a-1b38-475b-b595-5ea82e9cc309" providerId="ADAL" clId="{A9D5E670-60BB-4F02-A3CE-F58EFF46F001}" dt="2025-05-20T19:16:26.585" v="275"/>
          <ac:spMkLst>
            <pc:docMk/>
            <pc:sldMk cId="464280577" sldId="261"/>
            <ac:spMk id="2" creationId="{0CBEE99F-B81A-2ED9-0869-1D969021C31D}"/>
          </ac:spMkLst>
        </pc:spChg>
        <pc:spChg chg="del mod">
          <ac:chgData name="Katie Sylvis" userId="c457537a-1b38-475b-b595-5ea82e9cc309" providerId="ADAL" clId="{A9D5E670-60BB-4F02-A3CE-F58EFF46F001}" dt="2025-05-20T19:16:40.501" v="279" actId="478"/>
          <ac:spMkLst>
            <pc:docMk/>
            <pc:sldMk cId="464280577" sldId="261"/>
            <ac:spMk id="3" creationId="{D95535BC-56A3-47C2-A67D-C2E5A5B7FBF6}"/>
          </ac:spMkLst>
        </pc:spChg>
        <pc:spChg chg="add del mod">
          <ac:chgData name="Katie Sylvis" userId="c457537a-1b38-475b-b595-5ea82e9cc309" providerId="ADAL" clId="{A9D5E670-60BB-4F02-A3CE-F58EFF46F001}" dt="2025-05-20T19:22:36.168" v="340" actId="478"/>
          <ac:spMkLst>
            <pc:docMk/>
            <pc:sldMk cId="464280577" sldId="261"/>
            <ac:spMk id="4" creationId="{48BD8A8C-B165-482F-0F61-9EC1ED019AEC}"/>
          </ac:spMkLst>
        </pc:spChg>
        <pc:spChg chg="del mod">
          <ac:chgData name="Katie Sylvis" userId="c457537a-1b38-475b-b595-5ea82e9cc309" providerId="ADAL" clId="{A9D5E670-60BB-4F02-A3CE-F58EFF46F001}" dt="2025-05-20T19:17:56.072" v="294" actId="478"/>
          <ac:spMkLst>
            <pc:docMk/>
            <pc:sldMk cId="464280577" sldId="261"/>
            <ac:spMk id="5" creationId="{39D0E0B7-D358-4B4D-B61C-842DE6900A74}"/>
          </ac:spMkLst>
        </pc:spChg>
        <pc:spChg chg="mod ord">
          <ac:chgData name="Katie Sylvis" userId="c457537a-1b38-475b-b595-5ea82e9cc309" providerId="ADAL" clId="{A9D5E670-60BB-4F02-A3CE-F58EFF46F001}" dt="2025-05-20T19:31:05.943" v="484" actId="1076"/>
          <ac:spMkLst>
            <pc:docMk/>
            <pc:sldMk cId="464280577" sldId="261"/>
            <ac:spMk id="6" creationId="{681C9793-96F1-46BB-9AF5-06017C279DD2}"/>
          </ac:spMkLst>
        </pc:spChg>
        <pc:spChg chg="add mod ord">
          <ac:chgData name="Katie Sylvis" userId="c457537a-1b38-475b-b595-5ea82e9cc309" providerId="ADAL" clId="{A9D5E670-60BB-4F02-A3CE-F58EFF46F001}" dt="2025-05-20T19:31:11.929" v="486" actId="1076"/>
          <ac:spMkLst>
            <pc:docMk/>
            <pc:sldMk cId="464280577" sldId="261"/>
            <ac:spMk id="7" creationId="{264152F5-A27E-25D9-C3EA-BAC79B4D90CB}"/>
          </ac:spMkLst>
        </pc:spChg>
        <pc:spChg chg="add del">
          <ac:chgData name="Katie Sylvis" userId="c457537a-1b38-475b-b595-5ea82e9cc309" providerId="ADAL" clId="{A9D5E670-60BB-4F02-A3CE-F58EFF46F001}" dt="2025-05-20T19:23:01.599" v="348" actId="26606"/>
          <ac:spMkLst>
            <pc:docMk/>
            <pc:sldMk cId="464280577" sldId="261"/>
            <ac:spMk id="16" creationId="{1CE580D1-F917-4567-AFB4-99AA9B52ADF0}"/>
          </ac:spMkLst>
        </pc:spChg>
        <pc:spChg chg="add del">
          <ac:chgData name="Katie Sylvis" userId="c457537a-1b38-475b-b595-5ea82e9cc309" providerId="ADAL" clId="{A9D5E670-60BB-4F02-A3CE-F58EFF46F001}" dt="2025-05-20T19:23:01.599" v="348" actId="26606"/>
          <ac:spMkLst>
            <pc:docMk/>
            <pc:sldMk cId="464280577" sldId="261"/>
            <ac:spMk id="24" creationId="{C6870151-9189-4C3A-8379-EF3D95827A0A}"/>
          </ac:spMkLst>
        </pc:spChg>
        <pc:spChg chg="add del">
          <ac:chgData name="Katie Sylvis" userId="c457537a-1b38-475b-b595-5ea82e9cc309" providerId="ADAL" clId="{A9D5E670-60BB-4F02-A3CE-F58EFF46F001}" dt="2025-05-20T19:23:01.599" v="348" actId="26606"/>
          <ac:spMkLst>
            <pc:docMk/>
            <pc:sldMk cId="464280577" sldId="261"/>
            <ac:spMk id="26" creationId="{123EA69C-102A-4DD0-9547-05DCD271D159}"/>
          </ac:spMkLst>
        </pc:spChg>
        <pc:spChg chg="add del">
          <ac:chgData name="Katie Sylvis" userId="c457537a-1b38-475b-b595-5ea82e9cc309" providerId="ADAL" clId="{A9D5E670-60BB-4F02-A3CE-F58EFF46F001}" dt="2025-05-20T19:23:01.599" v="348" actId="26606"/>
          <ac:spMkLst>
            <pc:docMk/>
            <pc:sldMk cId="464280577" sldId="261"/>
            <ac:spMk id="28" creationId="{6A862265-5CA3-4C40-8582-7534C3B03C2A}"/>
          </ac:spMkLst>
        </pc:spChg>
        <pc:spChg chg="add del">
          <ac:chgData name="Katie Sylvis" userId="c457537a-1b38-475b-b595-5ea82e9cc309" providerId="ADAL" clId="{A9D5E670-60BB-4F02-A3CE-F58EFF46F001}" dt="2025-05-20T19:23:01.599" v="348" actId="26606"/>
          <ac:spMkLst>
            <pc:docMk/>
            <pc:sldMk cId="464280577" sldId="261"/>
            <ac:spMk id="30" creationId="{600EF80B-0391-4082-9AF5-F15B091B4CE9}"/>
          </ac:spMkLst>
        </pc:spChg>
        <pc:spChg chg="add del">
          <ac:chgData name="Katie Sylvis" userId="c457537a-1b38-475b-b595-5ea82e9cc309" providerId="ADAL" clId="{A9D5E670-60BB-4F02-A3CE-F58EFF46F001}" dt="2025-05-20T19:23:01.599" v="348" actId="26606"/>
          <ac:spMkLst>
            <pc:docMk/>
            <pc:sldMk cId="464280577" sldId="261"/>
            <ac:spMk id="34" creationId="{3FBF03E8-C602-4192-9C52-F84B29FDCC88}"/>
          </ac:spMkLst>
        </pc:spChg>
        <pc:spChg chg="add del">
          <ac:chgData name="Katie Sylvis" userId="c457537a-1b38-475b-b595-5ea82e9cc309" providerId="ADAL" clId="{A9D5E670-60BB-4F02-A3CE-F58EFF46F001}" dt="2025-05-20T19:23:07.061" v="350" actId="26606"/>
          <ac:spMkLst>
            <pc:docMk/>
            <pc:sldMk cId="464280577" sldId="261"/>
            <ac:spMk id="36" creationId="{1CE580D1-F917-4567-AFB4-99AA9B52ADF0}"/>
          </ac:spMkLst>
        </pc:spChg>
        <pc:spChg chg="add del">
          <ac:chgData name="Katie Sylvis" userId="c457537a-1b38-475b-b595-5ea82e9cc309" providerId="ADAL" clId="{A9D5E670-60BB-4F02-A3CE-F58EFF46F001}" dt="2025-05-20T19:23:07.061" v="350" actId="26606"/>
          <ac:spMkLst>
            <pc:docMk/>
            <pc:sldMk cId="464280577" sldId="261"/>
            <ac:spMk id="40" creationId="{F2AF0D79-4A1A-4F27-B9F0-CF252C4AC91C}"/>
          </ac:spMkLst>
        </pc:spChg>
        <pc:spChg chg="add del">
          <ac:chgData name="Katie Sylvis" userId="c457537a-1b38-475b-b595-5ea82e9cc309" providerId="ADAL" clId="{A9D5E670-60BB-4F02-A3CE-F58EFF46F001}" dt="2025-05-20T19:23:09.735" v="352" actId="26606"/>
          <ac:spMkLst>
            <pc:docMk/>
            <pc:sldMk cId="464280577" sldId="261"/>
            <ac:spMk id="43" creationId="{1CE580D1-F917-4567-AFB4-99AA9B52ADF0}"/>
          </ac:spMkLst>
        </pc:spChg>
        <pc:spChg chg="add del">
          <ac:chgData name="Katie Sylvis" userId="c457537a-1b38-475b-b595-5ea82e9cc309" providerId="ADAL" clId="{A9D5E670-60BB-4F02-A3CE-F58EFF46F001}" dt="2025-05-20T19:23:09.735" v="352" actId="26606"/>
          <ac:spMkLst>
            <pc:docMk/>
            <pc:sldMk cId="464280577" sldId="261"/>
            <ac:spMk id="47" creationId="{368B8211-0B9F-4516-8771-3316E00DB965}"/>
          </ac:spMkLst>
        </pc:spChg>
        <pc:spChg chg="add del">
          <ac:chgData name="Katie Sylvis" userId="c457537a-1b38-475b-b595-5ea82e9cc309" providerId="ADAL" clId="{A9D5E670-60BB-4F02-A3CE-F58EFF46F001}" dt="2025-05-20T19:23:12.934" v="354" actId="26606"/>
          <ac:spMkLst>
            <pc:docMk/>
            <pc:sldMk cId="464280577" sldId="261"/>
            <ac:spMk id="50" creationId="{1CE580D1-F917-4567-AFB4-99AA9B52ADF0}"/>
          </ac:spMkLst>
        </pc:spChg>
        <pc:spChg chg="add del">
          <ac:chgData name="Katie Sylvis" userId="c457537a-1b38-475b-b595-5ea82e9cc309" providerId="ADAL" clId="{A9D5E670-60BB-4F02-A3CE-F58EFF46F001}" dt="2025-05-20T19:27:42.405" v="427" actId="26606"/>
          <ac:spMkLst>
            <pc:docMk/>
            <pc:sldMk cId="464280577" sldId="261"/>
            <ac:spMk id="57" creationId="{1CE580D1-F917-4567-AFB4-99AA9B52ADF0}"/>
          </ac:spMkLst>
        </pc:spChg>
        <pc:spChg chg="add del">
          <ac:chgData name="Katie Sylvis" userId="c457537a-1b38-475b-b595-5ea82e9cc309" providerId="ADAL" clId="{A9D5E670-60BB-4F02-A3CE-F58EFF46F001}" dt="2025-05-20T19:27:42.405" v="427" actId="26606"/>
          <ac:spMkLst>
            <pc:docMk/>
            <pc:sldMk cId="464280577" sldId="261"/>
            <ac:spMk id="61" creationId="{F2AF0D79-4A1A-4F27-B9F0-CF252C4AC91C}"/>
          </ac:spMkLst>
        </pc:spChg>
        <pc:spChg chg="add">
          <ac:chgData name="Katie Sylvis" userId="c457537a-1b38-475b-b595-5ea82e9cc309" providerId="ADAL" clId="{A9D5E670-60BB-4F02-A3CE-F58EFF46F001}" dt="2025-05-20T19:27:42.405" v="427" actId="26606"/>
          <ac:spMkLst>
            <pc:docMk/>
            <pc:sldMk cId="464280577" sldId="261"/>
            <ac:spMk id="67" creationId="{0CABCAE3-64FC-4149-819F-2C1812824154}"/>
          </ac:spMkLst>
        </pc:spChg>
        <pc:spChg chg="add">
          <ac:chgData name="Katie Sylvis" userId="c457537a-1b38-475b-b595-5ea82e9cc309" providerId="ADAL" clId="{A9D5E670-60BB-4F02-A3CE-F58EFF46F001}" dt="2025-05-20T19:27:42.405" v="427" actId="26606"/>
          <ac:spMkLst>
            <pc:docMk/>
            <pc:sldMk cId="464280577" sldId="261"/>
            <ac:spMk id="75" creationId="{35C3D674-3D59-4E93-80CA-0C0A9095E816}"/>
          </ac:spMkLst>
        </pc:spChg>
        <pc:spChg chg="add">
          <ac:chgData name="Katie Sylvis" userId="c457537a-1b38-475b-b595-5ea82e9cc309" providerId="ADAL" clId="{A9D5E670-60BB-4F02-A3CE-F58EFF46F001}" dt="2025-05-20T19:27:42.405" v="427" actId="26606"/>
          <ac:spMkLst>
            <pc:docMk/>
            <pc:sldMk cId="464280577" sldId="261"/>
            <ac:spMk id="79" creationId="{EF2A81E1-BCBE-426B-8C09-33274E69409D}"/>
          </ac:spMkLst>
        </pc:spChg>
        <pc:grpChg chg="add del">
          <ac:chgData name="Katie Sylvis" userId="c457537a-1b38-475b-b595-5ea82e9cc309" providerId="ADAL" clId="{A9D5E670-60BB-4F02-A3CE-F58EFF46F001}" dt="2025-05-20T19:23:12.934" v="354" actId="26606"/>
          <ac:grpSpMkLst>
            <pc:docMk/>
            <pc:sldMk cId="464280577" sldId="261"/>
            <ac:grpSpMk id="54" creationId="{93401815-9C3D-43EE-B4E4-2504090CEF01}"/>
          </ac:grpSpMkLst>
        </pc:grpChg>
        <pc:picChg chg="add del mod">
          <ac:chgData name="Katie Sylvis" userId="c457537a-1b38-475b-b595-5ea82e9cc309" providerId="ADAL" clId="{A9D5E670-60BB-4F02-A3CE-F58EFF46F001}" dt="2025-05-20T19:22:09.278" v="335" actId="478"/>
          <ac:picMkLst>
            <pc:docMk/>
            <pc:sldMk cId="464280577" sldId="261"/>
            <ac:picMk id="9" creationId="{BA6EFF00-C438-2B14-F72E-CBE7146287D0}"/>
          </ac:picMkLst>
        </pc:picChg>
        <pc:picChg chg="add del mod ord">
          <ac:chgData name="Katie Sylvis" userId="c457537a-1b38-475b-b595-5ea82e9cc309" providerId="ADAL" clId="{A9D5E670-60BB-4F02-A3CE-F58EFF46F001}" dt="2025-05-20T19:28:33.301" v="440" actId="1076"/>
          <ac:picMkLst>
            <pc:docMk/>
            <pc:sldMk cId="464280577" sldId="261"/>
            <ac:picMk id="11" creationId="{369D910C-EE66-D555-A107-4AC68BCA1A34}"/>
          </ac:picMkLst>
        </pc:picChg>
        <pc:picChg chg="add del">
          <ac:chgData name="Katie Sylvis" userId="c457537a-1b38-475b-b595-5ea82e9cc309" providerId="ADAL" clId="{A9D5E670-60BB-4F02-A3CE-F58EFF46F001}" dt="2025-05-20T19:23:01.599" v="348" actId="26606"/>
          <ac:picMkLst>
            <pc:docMk/>
            <pc:sldMk cId="464280577" sldId="261"/>
            <ac:picMk id="18" creationId="{1F5620B8-A2D8-4568-B566-F0453A0D9167}"/>
          </ac:picMkLst>
        </pc:picChg>
        <pc:picChg chg="add del">
          <ac:chgData name="Katie Sylvis" userId="c457537a-1b38-475b-b595-5ea82e9cc309" providerId="ADAL" clId="{A9D5E670-60BB-4F02-A3CE-F58EFF46F001}" dt="2025-05-20T19:23:07.061" v="350" actId="26606"/>
          <ac:picMkLst>
            <pc:docMk/>
            <pc:sldMk cId="464280577" sldId="261"/>
            <ac:picMk id="37" creationId="{1F5620B8-A2D8-4568-B566-F0453A0D9167}"/>
          </ac:picMkLst>
        </pc:picChg>
        <pc:picChg chg="add del">
          <ac:chgData name="Katie Sylvis" userId="c457537a-1b38-475b-b595-5ea82e9cc309" providerId="ADAL" clId="{A9D5E670-60BB-4F02-A3CE-F58EFF46F001}" dt="2025-05-20T19:23:09.735" v="352" actId="26606"/>
          <ac:picMkLst>
            <pc:docMk/>
            <pc:sldMk cId="464280577" sldId="261"/>
            <ac:picMk id="44" creationId="{1F5620B8-A2D8-4568-B566-F0453A0D9167}"/>
          </ac:picMkLst>
        </pc:picChg>
        <pc:picChg chg="add del">
          <ac:chgData name="Katie Sylvis" userId="c457537a-1b38-475b-b595-5ea82e9cc309" providerId="ADAL" clId="{A9D5E670-60BB-4F02-A3CE-F58EFF46F001}" dt="2025-05-20T19:23:12.934" v="354" actId="26606"/>
          <ac:picMkLst>
            <pc:docMk/>
            <pc:sldMk cId="464280577" sldId="261"/>
            <ac:picMk id="51" creationId="{1F5620B8-A2D8-4568-B566-F0453A0D9167}"/>
          </ac:picMkLst>
        </pc:picChg>
        <pc:picChg chg="add del">
          <ac:chgData name="Katie Sylvis" userId="c457537a-1b38-475b-b595-5ea82e9cc309" providerId="ADAL" clId="{A9D5E670-60BB-4F02-A3CE-F58EFF46F001}" dt="2025-05-20T19:27:42.405" v="427" actId="26606"/>
          <ac:picMkLst>
            <pc:docMk/>
            <pc:sldMk cId="464280577" sldId="261"/>
            <ac:picMk id="58" creationId="{1F5620B8-A2D8-4568-B566-F0453A0D9167}"/>
          </ac:picMkLst>
        </pc:picChg>
        <pc:picChg chg="add">
          <ac:chgData name="Katie Sylvis" userId="c457537a-1b38-475b-b595-5ea82e9cc309" providerId="ADAL" clId="{A9D5E670-60BB-4F02-A3CE-F58EFF46F001}" dt="2025-05-20T19:27:42.405" v="427" actId="26606"/>
          <ac:picMkLst>
            <pc:docMk/>
            <pc:sldMk cId="464280577" sldId="261"/>
            <ac:picMk id="69" creationId="{012FDCFE-9AD2-4D8A-8CBF-B3AA37EBF6DD}"/>
          </ac:picMkLst>
        </pc:picChg>
        <pc:picChg chg="add">
          <ac:chgData name="Katie Sylvis" userId="c457537a-1b38-475b-b595-5ea82e9cc309" providerId="ADAL" clId="{A9D5E670-60BB-4F02-A3CE-F58EFF46F001}" dt="2025-05-20T19:27:42.405" v="427" actId="26606"/>
          <ac:picMkLst>
            <pc:docMk/>
            <pc:sldMk cId="464280577" sldId="261"/>
            <ac:picMk id="81" creationId="{39D1DDD4-5BB3-45BA-B9B3-06B62299AD79}"/>
          </ac:picMkLst>
        </pc:picChg>
        <pc:cxnChg chg="add del">
          <ac:chgData name="Katie Sylvis" userId="c457537a-1b38-475b-b595-5ea82e9cc309" providerId="ADAL" clId="{A9D5E670-60BB-4F02-A3CE-F58EFF46F001}" dt="2025-05-20T19:23:07.061" v="350" actId="26606"/>
          <ac:cxnSpMkLst>
            <pc:docMk/>
            <pc:sldMk cId="464280577" sldId="261"/>
            <ac:cxnSpMk id="38" creationId="{1C7D2BA4-4B7A-4596-8BCC-5CF715423894}"/>
          </ac:cxnSpMkLst>
        </pc:cxnChg>
        <pc:cxnChg chg="add del">
          <ac:chgData name="Katie Sylvis" userId="c457537a-1b38-475b-b595-5ea82e9cc309" providerId="ADAL" clId="{A9D5E670-60BB-4F02-A3CE-F58EFF46F001}" dt="2025-05-20T19:23:07.061" v="350" actId="26606"/>
          <ac:cxnSpMkLst>
            <pc:docMk/>
            <pc:sldMk cId="464280577" sldId="261"/>
            <ac:cxnSpMk id="39" creationId="{C9D4B225-18E9-4C5B-94D8-2ABE6D161E4A}"/>
          </ac:cxnSpMkLst>
        </pc:cxnChg>
        <pc:cxnChg chg="add del">
          <ac:chgData name="Katie Sylvis" userId="c457537a-1b38-475b-b595-5ea82e9cc309" providerId="ADAL" clId="{A9D5E670-60BB-4F02-A3CE-F58EFF46F001}" dt="2025-05-20T19:23:07.061" v="350" actId="26606"/>
          <ac:cxnSpMkLst>
            <pc:docMk/>
            <pc:sldMk cId="464280577" sldId="261"/>
            <ac:cxnSpMk id="41" creationId="{8E83266B-97F8-4AB9-818F-3A70E8D8580D}"/>
          </ac:cxnSpMkLst>
        </pc:cxnChg>
        <pc:cxnChg chg="add del">
          <ac:chgData name="Katie Sylvis" userId="c457537a-1b38-475b-b595-5ea82e9cc309" providerId="ADAL" clId="{A9D5E670-60BB-4F02-A3CE-F58EFF46F001}" dt="2025-05-20T19:23:09.735" v="352" actId="26606"/>
          <ac:cxnSpMkLst>
            <pc:docMk/>
            <pc:sldMk cId="464280577" sldId="261"/>
            <ac:cxnSpMk id="45" creationId="{1C7D2BA4-4B7A-4596-8BCC-5CF715423894}"/>
          </ac:cxnSpMkLst>
        </pc:cxnChg>
        <pc:cxnChg chg="add del">
          <ac:chgData name="Katie Sylvis" userId="c457537a-1b38-475b-b595-5ea82e9cc309" providerId="ADAL" clId="{A9D5E670-60BB-4F02-A3CE-F58EFF46F001}" dt="2025-05-20T19:23:09.735" v="352" actId="26606"/>
          <ac:cxnSpMkLst>
            <pc:docMk/>
            <pc:sldMk cId="464280577" sldId="261"/>
            <ac:cxnSpMk id="46" creationId="{C9D4B225-18E9-4C5B-94D8-2ABE6D161E4A}"/>
          </ac:cxnSpMkLst>
        </pc:cxnChg>
        <pc:cxnChg chg="add del">
          <ac:chgData name="Katie Sylvis" userId="c457537a-1b38-475b-b595-5ea82e9cc309" providerId="ADAL" clId="{A9D5E670-60BB-4F02-A3CE-F58EFF46F001}" dt="2025-05-20T19:23:09.735" v="352" actId="26606"/>
          <ac:cxnSpMkLst>
            <pc:docMk/>
            <pc:sldMk cId="464280577" sldId="261"/>
            <ac:cxnSpMk id="48" creationId="{B7582E73-8B46-4A0E-944E-58357C80883F}"/>
          </ac:cxnSpMkLst>
        </pc:cxnChg>
        <pc:cxnChg chg="add del">
          <ac:chgData name="Katie Sylvis" userId="c457537a-1b38-475b-b595-5ea82e9cc309" providerId="ADAL" clId="{A9D5E670-60BB-4F02-A3CE-F58EFF46F001}" dt="2025-05-20T19:23:12.934" v="354" actId="26606"/>
          <ac:cxnSpMkLst>
            <pc:docMk/>
            <pc:sldMk cId="464280577" sldId="261"/>
            <ac:cxnSpMk id="52" creationId="{1C7D2BA4-4B7A-4596-8BCC-5CF715423894}"/>
          </ac:cxnSpMkLst>
        </pc:cxnChg>
        <pc:cxnChg chg="add del">
          <ac:chgData name="Katie Sylvis" userId="c457537a-1b38-475b-b595-5ea82e9cc309" providerId="ADAL" clId="{A9D5E670-60BB-4F02-A3CE-F58EFF46F001}" dt="2025-05-20T19:23:12.934" v="354" actId="26606"/>
          <ac:cxnSpMkLst>
            <pc:docMk/>
            <pc:sldMk cId="464280577" sldId="261"/>
            <ac:cxnSpMk id="53" creationId="{C9D4B225-18E9-4C5B-94D8-2ABE6D161E4A}"/>
          </ac:cxnSpMkLst>
        </pc:cxnChg>
        <pc:cxnChg chg="add">
          <ac:chgData name="Katie Sylvis" userId="c457537a-1b38-475b-b595-5ea82e9cc309" providerId="ADAL" clId="{A9D5E670-60BB-4F02-A3CE-F58EFF46F001}" dt="2025-05-20T19:23:12.976" v="355" actId="26606"/>
          <ac:cxnSpMkLst>
            <pc:docMk/>
            <pc:sldMk cId="464280577" sldId="261"/>
            <ac:cxnSpMk id="59" creationId="{1C7D2BA4-4B7A-4596-8BCC-5CF715423894}"/>
          </ac:cxnSpMkLst>
        </pc:cxnChg>
        <pc:cxnChg chg="add">
          <ac:chgData name="Katie Sylvis" userId="c457537a-1b38-475b-b595-5ea82e9cc309" providerId="ADAL" clId="{A9D5E670-60BB-4F02-A3CE-F58EFF46F001}" dt="2025-05-20T19:23:12.976" v="355" actId="26606"/>
          <ac:cxnSpMkLst>
            <pc:docMk/>
            <pc:sldMk cId="464280577" sldId="261"/>
            <ac:cxnSpMk id="60" creationId="{C9D4B225-18E9-4C5B-94D8-2ABE6D161E4A}"/>
          </ac:cxnSpMkLst>
        </pc:cxnChg>
        <pc:cxnChg chg="add">
          <ac:chgData name="Katie Sylvis" userId="c457537a-1b38-475b-b595-5ea82e9cc309" providerId="ADAL" clId="{A9D5E670-60BB-4F02-A3CE-F58EFF46F001}" dt="2025-05-20T19:23:12.976" v="355" actId="26606"/>
          <ac:cxnSpMkLst>
            <pc:docMk/>
            <pc:sldMk cId="464280577" sldId="261"/>
            <ac:cxnSpMk id="62" creationId="{8E83266B-97F8-4AB9-818F-3A70E8D8580D}"/>
          </ac:cxnSpMkLst>
        </pc:cxnChg>
      </pc:sldChg>
      <pc:sldChg chg="modSp mod">
        <pc:chgData name="Katie Sylvis" userId="c457537a-1b38-475b-b595-5ea82e9cc309" providerId="ADAL" clId="{A9D5E670-60BB-4F02-A3CE-F58EFF46F001}" dt="2025-05-20T20:00:35.760" v="1108" actId="1076"/>
        <pc:sldMkLst>
          <pc:docMk/>
          <pc:sldMk cId="2043724748" sldId="262"/>
        </pc:sldMkLst>
        <pc:picChg chg="mod">
          <ac:chgData name="Katie Sylvis" userId="c457537a-1b38-475b-b595-5ea82e9cc309" providerId="ADAL" clId="{A9D5E670-60BB-4F02-A3CE-F58EFF46F001}" dt="2025-05-20T20:00:35.760" v="1108" actId="1076"/>
          <ac:picMkLst>
            <pc:docMk/>
            <pc:sldMk cId="2043724748" sldId="262"/>
            <ac:picMk id="8" creationId="{FB79DD04-F772-4A21-ACD3-307DEA2A956F}"/>
          </ac:picMkLst>
        </pc:picChg>
      </pc:sldChg>
      <pc:sldChg chg="delSp modSp mod">
        <pc:chgData name="Katie Sylvis" userId="c457537a-1b38-475b-b595-5ea82e9cc309" providerId="ADAL" clId="{A9D5E670-60BB-4F02-A3CE-F58EFF46F001}" dt="2025-05-20T19:35:04.674" v="545" actId="1076"/>
        <pc:sldMkLst>
          <pc:docMk/>
          <pc:sldMk cId="1257507031" sldId="263"/>
        </pc:sldMkLst>
        <pc:spChg chg="del">
          <ac:chgData name="Katie Sylvis" userId="c457537a-1b38-475b-b595-5ea82e9cc309" providerId="ADAL" clId="{A9D5E670-60BB-4F02-A3CE-F58EFF46F001}" dt="2025-05-20T19:34:56.727" v="540" actId="478"/>
          <ac:spMkLst>
            <pc:docMk/>
            <pc:sldMk cId="1257507031" sldId="263"/>
            <ac:spMk id="6" creationId="{723B1B93-FC21-D94E-2A39-51A44CB2F191}"/>
          </ac:spMkLst>
        </pc:spChg>
        <pc:spChg chg="mod">
          <ac:chgData name="Katie Sylvis" userId="c457537a-1b38-475b-b595-5ea82e9cc309" providerId="ADAL" clId="{A9D5E670-60BB-4F02-A3CE-F58EFF46F001}" dt="2025-05-20T19:34:59.796" v="542" actId="1076"/>
          <ac:spMkLst>
            <pc:docMk/>
            <pc:sldMk cId="1257507031" sldId="263"/>
            <ac:spMk id="8" creationId="{A927FF0D-9B69-474E-8853-37BC7A1A2BEA}"/>
          </ac:spMkLst>
        </pc:spChg>
        <pc:spChg chg="mod">
          <ac:chgData name="Katie Sylvis" userId="c457537a-1b38-475b-b595-5ea82e9cc309" providerId="ADAL" clId="{A9D5E670-60BB-4F02-A3CE-F58EFF46F001}" dt="2025-05-20T19:35:03.295" v="544" actId="1076"/>
          <ac:spMkLst>
            <pc:docMk/>
            <pc:sldMk cId="1257507031" sldId="263"/>
            <ac:spMk id="9" creationId="{7FA80182-6DCD-4073-A19A-664CBE51D4B6}"/>
          </ac:spMkLst>
        </pc:spChg>
        <pc:picChg chg="mod">
          <ac:chgData name="Katie Sylvis" userId="c457537a-1b38-475b-b595-5ea82e9cc309" providerId="ADAL" clId="{A9D5E670-60BB-4F02-A3CE-F58EFF46F001}" dt="2025-05-20T19:35:01.573" v="543" actId="1076"/>
          <ac:picMkLst>
            <pc:docMk/>
            <pc:sldMk cId="1257507031" sldId="263"/>
            <ac:picMk id="4" creationId="{BB7C224D-E2D4-FF98-0FED-11A565EB09D1}"/>
          </ac:picMkLst>
        </pc:picChg>
        <pc:picChg chg="mod">
          <ac:chgData name="Katie Sylvis" userId="c457537a-1b38-475b-b595-5ea82e9cc309" providerId="ADAL" clId="{A9D5E670-60BB-4F02-A3CE-F58EFF46F001}" dt="2025-05-20T19:34:58.579" v="541" actId="1076"/>
          <ac:picMkLst>
            <pc:docMk/>
            <pc:sldMk cId="1257507031" sldId="263"/>
            <ac:picMk id="5" creationId="{92EC357F-EA4B-4FC0-9250-F9D394F00800}"/>
          </ac:picMkLst>
        </pc:picChg>
        <pc:picChg chg="mod">
          <ac:chgData name="Katie Sylvis" userId="c457537a-1b38-475b-b595-5ea82e9cc309" providerId="ADAL" clId="{A9D5E670-60BB-4F02-A3CE-F58EFF46F001}" dt="2025-05-20T19:35:04.674" v="545" actId="1076"/>
          <ac:picMkLst>
            <pc:docMk/>
            <pc:sldMk cId="1257507031" sldId="263"/>
            <ac:picMk id="7" creationId="{FB5CB36D-8464-41BF-8507-1600BB6C3EC5}"/>
          </ac:picMkLst>
        </pc:picChg>
        <pc:picChg chg="del">
          <ac:chgData name="Katie Sylvis" userId="c457537a-1b38-475b-b595-5ea82e9cc309" providerId="ADAL" clId="{A9D5E670-60BB-4F02-A3CE-F58EFF46F001}" dt="2025-05-20T19:34:39.629" v="531" actId="478"/>
          <ac:picMkLst>
            <pc:docMk/>
            <pc:sldMk cId="1257507031" sldId="263"/>
            <ac:picMk id="10" creationId="{E497DD61-F0DE-4713-8E18-3B899F4328B9}"/>
          </ac:picMkLst>
        </pc:picChg>
      </pc:sldChg>
      <pc:sldChg chg="del">
        <pc:chgData name="Katie Sylvis" userId="c457537a-1b38-475b-b595-5ea82e9cc309" providerId="ADAL" clId="{A9D5E670-60BB-4F02-A3CE-F58EFF46F001}" dt="2025-05-20T19:41:10.433" v="643" actId="47"/>
        <pc:sldMkLst>
          <pc:docMk/>
          <pc:sldMk cId="690989867" sldId="264"/>
        </pc:sldMkLst>
      </pc:sldChg>
      <pc:sldChg chg="addSp modSp mod">
        <pc:chgData name="Katie Sylvis" userId="c457537a-1b38-475b-b595-5ea82e9cc309" providerId="ADAL" clId="{A9D5E670-60BB-4F02-A3CE-F58EFF46F001}" dt="2025-05-20T19:43:09.639" v="674" actId="207"/>
        <pc:sldMkLst>
          <pc:docMk/>
          <pc:sldMk cId="3431969620" sldId="265"/>
        </pc:sldMkLst>
        <pc:spChg chg="add mod">
          <ac:chgData name="Katie Sylvis" userId="c457537a-1b38-475b-b595-5ea82e9cc309" providerId="ADAL" clId="{A9D5E670-60BB-4F02-A3CE-F58EFF46F001}" dt="2025-05-20T19:43:09.639" v="674" actId="207"/>
          <ac:spMkLst>
            <pc:docMk/>
            <pc:sldMk cId="3431969620" sldId="265"/>
            <ac:spMk id="3" creationId="{4DDA82BF-0991-3B5A-82FD-EA920F969E63}"/>
          </ac:spMkLst>
        </pc:spChg>
        <pc:spChg chg="add mod">
          <ac:chgData name="Katie Sylvis" userId="c457537a-1b38-475b-b595-5ea82e9cc309" providerId="ADAL" clId="{A9D5E670-60BB-4F02-A3CE-F58EFF46F001}" dt="2025-05-20T19:43:01.136" v="673" actId="1076"/>
          <ac:spMkLst>
            <pc:docMk/>
            <pc:sldMk cId="3431969620" sldId="265"/>
            <ac:spMk id="5" creationId="{19B0E0AB-4124-942F-32D8-1C5E3B47A06B}"/>
          </ac:spMkLst>
        </pc:spChg>
      </pc:sldChg>
      <pc:sldChg chg="modSp mod">
        <pc:chgData name="Katie Sylvis" userId="c457537a-1b38-475b-b595-5ea82e9cc309" providerId="ADAL" clId="{A9D5E670-60BB-4F02-A3CE-F58EFF46F001}" dt="2025-05-20T19:36:48.398" v="583" actId="5793"/>
        <pc:sldMkLst>
          <pc:docMk/>
          <pc:sldMk cId="1971545813" sldId="266"/>
        </pc:sldMkLst>
        <pc:spChg chg="mod">
          <ac:chgData name="Katie Sylvis" userId="c457537a-1b38-475b-b595-5ea82e9cc309" providerId="ADAL" clId="{A9D5E670-60BB-4F02-A3CE-F58EFF46F001}" dt="2025-05-20T19:36:48.398" v="583" actId="5793"/>
          <ac:spMkLst>
            <pc:docMk/>
            <pc:sldMk cId="1971545813" sldId="266"/>
            <ac:spMk id="3" creationId="{D4652802-EFD9-42BB-B4D1-69D1D66A2B4B}"/>
          </ac:spMkLst>
        </pc:spChg>
        <pc:spChg chg="mod">
          <ac:chgData name="Katie Sylvis" userId="c457537a-1b38-475b-b595-5ea82e9cc309" providerId="ADAL" clId="{A9D5E670-60BB-4F02-A3CE-F58EFF46F001}" dt="2025-05-20T19:36:10.028" v="554" actId="113"/>
          <ac:spMkLst>
            <pc:docMk/>
            <pc:sldMk cId="1971545813" sldId="266"/>
            <ac:spMk id="7" creationId="{2E25BDEF-7608-4EFD-94DA-B5AF65060126}"/>
          </ac:spMkLst>
        </pc:spChg>
      </pc:sldChg>
      <pc:sldChg chg="addSp modSp mod">
        <pc:chgData name="Katie Sylvis" userId="c457537a-1b38-475b-b595-5ea82e9cc309" providerId="ADAL" clId="{A9D5E670-60BB-4F02-A3CE-F58EFF46F001}" dt="2025-05-20T20:04:20.365" v="1154" actId="1076"/>
        <pc:sldMkLst>
          <pc:docMk/>
          <pc:sldMk cId="2719138125" sldId="269"/>
        </pc:sldMkLst>
        <pc:spChg chg="mod ord">
          <ac:chgData name="Katie Sylvis" userId="c457537a-1b38-475b-b595-5ea82e9cc309" providerId="ADAL" clId="{A9D5E670-60BB-4F02-A3CE-F58EFF46F001}" dt="2025-05-20T20:04:20.365" v="1154" actId="1076"/>
          <ac:spMkLst>
            <pc:docMk/>
            <pc:sldMk cId="2719138125" sldId="269"/>
            <ac:spMk id="2" creationId="{6760E726-A520-449C-8758-92189F3025F2}"/>
          </ac:spMkLst>
        </pc:spChg>
        <pc:spChg chg="mod ord">
          <ac:chgData name="Katie Sylvis" userId="c457537a-1b38-475b-b595-5ea82e9cc309" providerId="ADAL" clId="{A9D5E670-60BB-4F02-A3CE-F58EFF46F001}" dt="2025-05-20T20:04:15.478" v="1153" actId="1076"/>
          <ac:spMkLst>
            <pc:docMk/>
            <pc:sldMk cId="2719138125" sldId="269"/>
            <ac:spMk id="3" creationId="{8EE9662B-7779-4EBA-AC03-35CBD08C50BA}"/>
          </ac:spMkLst>
        </pc:spChg>
        <pc:picChg chg="add mod modCrop">
          <ac:chgData name="Katie Sylvis" userId="c457537a-1b38-475b-b595-5ea82e9cc309" providerId="ADAL" clId="{A9D5E670-60BB-4F02-A3CE-F58EFF46F001}" dt="2025-05-20T20:03:47.882" v="1148" actId="1076"/>
          <ac:picMkLst>
            <pc:docMk/>
            <pc:sldMk cId="2719138125" sldId="269"/>
            <ac:picMk id="7" creationId="{14B14C80-51CF-8E18-3DD6-3C78C40C87B5}"/>
          </ac:picMkLst>
        </pc:picChg>
      </pc:sldChg>
      <pc:sldChg chg="modSp mod ord">
        <pc:chgData name="Katie Sylvis" userId="c457537a-1b38-475b-b595-5ea82e9cc309" providerId="ADAL" clId="{A9D5E670-60BB-4F02-A3CE-F58EFF46F001}" dt="2025-05-20T21:56:53.889" v="6590"/>
        <pc:sldMkLst>
          <pc:docMk/>
          <pc:sldMk cId="57290886" sldId="271"/>
        </pc:sldMkLst>
        <pc:spChg chg="mod">
          <ac:chgData name="Katie Sylvis" userId="c457537a-1b38-475b-b595-5ea82e9cc309" providerId="ADAL" clId="{A9D5E670-60BB-4F02-A3CE-F58EFF46F001}" dt="2025-05-20T21:12:06.140" v="3529" actId="20577"/>
          <ac:spMkLst>
            <pc:docMk/>
            <pc:sldMk cId="57290886" sldId="271"/>
            <ac:spMk id="3" creationId="{EF7D01CA-AEE9-C8E3-13F7-34AF454AB16C}"/>
          </ac:spMkLst>
        </pc:spChg>
        <pc:spChg chg="mod">
          <ac:chgData name="Katie Sylvis" userId="c457537a-1b38-475b-b595-5ea82e9cc309" providerId="ADAL" clId="{A9D5E670-60BB-4F02-A3CE-F58EFF46F001}" dt="2025-05-20T20:28:25.908" v="1731" actId="115"/>
          <ac:spMkLst>
            <pc:docMk/>
            <pc:sldMk cId="57290886" sldId="271"/>
            <ac:spMk id="6" creationId="{68EE7568-C033-491F-84F8-519D67F2FA62}"/>
          </ac:spMkLst>
        </pc:spChg>
        <pc:graphicFrameChg chg="mod modGraphic">
          <ac:chgData name="Katie Sylvis" userId="c457537a-1b38-475b-b595-5ea82e9cc309" providerId="ADAL" clId="{A9D5E670-60BB-4F02-A3CE-F58EFF46F001}" dt="2025-05-20T20:28:04.878" v="1693" actId="20577"/>
          <ac:graphicFrameMkLst>
            <pc:docMk/>
            <pc:sldMk cId="57290886" sldId="271"/>
            <ac:graphicFrameMk id="4" creationId="{0E737501-3F3A-4E7A-A2C5-606B5F6FFBC5}"/>
          </ac:graphicFrameMkLst>
        </pc:graphicFrameChg>
      </pc:sldChg>
      <pc:sldChg chg="del">
        <pc:chgData name="Katie Sylvis" userId="c457537a-1b38-475b-b595-5ea82e9cc309" providerId="ADAL" clId="{A9D5E670-60BB-4F02-A3CE-F58EFF46F001}" dt="2025-05-20T21:50:50.349" v="6374" actId="47"/>
        <pc:sldMkLst>
          <pc:docMk/>
          <pc:sldMk cId="2310701471" sldId="272"/>
        </pc:sldMkLst>
      </pc:sldChg>
      <pc:sldChg chg="del">
        <pc:chgData name="Katie Sylvis" userId="c457537a-1b38-475b-b595-5ea82e9cc309" providerId="ADAL" clId="{A9D5E670-60BB-4F02-A3CE-F58EFF46F001}" dt="2025-05-20T21:50:48.922" v="6373" actId="47"/>
        <pc:sldMkLst>
          <pc:docMk/>
          <pc:sldMk cId="1269154304" sldId="273"/>
        </pc:sldMkLst>
      </pc:sldChg>
      <pc:sldChg chg="del">
        <pc:chgData name="Katie Sylvis" userId="c457537a-1b38-475b-b595-5ea82e9cc309" providerId="ADAL" clId="{A9D5E670-60BB-4F02-A3CE-F58EFF46F001}" dt="2025-05-20T21:51:33.431" v="6497" actId="47"/>
        <pc:sldMkLst>
          <pc:docMk/>
          <pc:sldMk cId="4106463527" sldId="274"/>
        </pc:sldMkLst>
      </pc:sldChg>
      <pc:sldChg chg="del">
        <pc:chgData name="Katie Sylvis" userId="c457537a-1b38-475b-b595-5ea82e9cc309" providerId="ADAL" clId="{A9D5E670-60BB-4F02-A3CE-F58EFF46F001}" dt="2025-05-20T21:51:35.259" v="6498" actId="47"/>
        <pc:sldMkLst>
          <pc:docMk/>
          <pc:sldMk cId="4066577329" sldId="276"/>
        </pc:sldMkLst>
      </pc:sldChg>
      <pc:sldChg chg="del">
        <pc:chgData name="Katie Sylvis" userId="c457537a-1b38-475b-b595-5ea82e9cc309" providerId="ADAL" clId="{A9D5E670-60BB-4F02-A3CE-F58EFF46F001}" dt="2025-05-20T21:51:36.574" v="6499" actId="47"/>
        <pc:sldMkLst>
          <pc:docMk/>
          <pc:sldMk cId="1669720558" sldId="277"/>
        </pc:sldMkLst>
      </pc:sldChg>
      <pc:sldChg chg="del">
        <pc:chgData name="Katie Sylvis" userId="c457537a-1b38-475b-b595-5ea82e9cc309" providerId="ADAL" clId="{A9D5E670-60BB-4F02-A3CE-F58EFF46F001}" dt="2025-05-20T21:51:37.946" v="6500" actId="47"/>
        <pc:sldMkLst>
          <pc:docMk/>
          <pc:sldMk cId="1920718768" sldId="278"/>
        </pc:sldMkLst>
      </pc:sldChg>
      <pc:sldChg chg="del">
        <pc:chgData name="Katie Sylvis" userId="c457537a-1b38-475b-b595-5ea82e9cc309" providerId="ADAL" clId="{A9D5E670-60BB-4F02-A3CE-F58EFF46F001}" dt="2025-05-20T21:51:43.428" v="6504" actId="47"/>
        <pc:sldMkLst>
          <pc:docMk/>
          <pc:sldMk cId="747910414" sldId="279"/>
        </pc:sldMkLst>
      </pc:sldChg>
      <pc:sldChg chg="del">
        <pc:chgData name="Katie Sylvis" userId="c457537a-1b38-475b-b595-5ea82e9cc309" providerId="ADAL" clId="{A9D5E670-60BB-4F02-A3CE-F58EFF46F001}" dt="2025-05-20T21:51:39.544" v="6501" actId="47"/>
        <pc:sldMkLst>
          <pc:docMk/>
          <pc:sldMk cId="3810251706" sldId="280"/>
        </pc:sldMkLst>
      </pc:sldChg>
      <pc:sldChg chg="modSp mod ord">
        <pc:chgData name="Katie Sylvis" userId="c457537a-1b38-475b-b595-5ea82e9cc309" providerId="ADAL" clId="{A9D5E670-60BB-4F02-A3CE-F58EFF46F001}" dt="2025-05-20T21:23:00.881" v="3786" actId="20577"/>
        <pc:sldMkLst>
          <pc:docMk/>
          <pc:sldMk cId="1669366021" sldId="281"/>
        </pc:sldMkLst>
        <pc:spChg chg="mod">
          <ac:chgData name="Katie Sylvis" userId="c457537a-1b38-475b-b595-5ea82e9cc309" providerId="ADAL" clId="{A9D5E670-60BB-4F02-A3CE-F58EFF46F001}" dt="2025-05-20T21:23:00.881" v="3786" actId="20577"/>
          <ac:spMkLst>
            <pc:docMk/>
            <pc:sldMk cId="1669366021" sldId="281"/>
            <ac:spMk id="3" creationId="{16DCEF7B-B672-42AF-8E61-2FCC238F7A33}"/>
          </ac:spMkLst>
        </pc:spChg>
      </pc:sldChg>
      <pc:sldChg chg="ord">
        <pc:chgData name="Katie Sylvis" userId="c457537a-1b38-475b-b595-5ea82e9cc309" providerId="ADAL" clId="{A9D5E670-60BB-4F02-A3CE-F58EFF46F001}" dt="2025-05-20T21:22:46.800" v="3780"/>
        <pc:sldMkLst>
          <pc:docMk/>
          <pc:sldMk cId="3888629187" sldId="282"/>
        </pc:sldMkLst>
      </pc:sldChg>
      <pc:sldChg chg="ord">
        <pc:chgData name="Katie Sylvis" userId="c457537a-1b38-475b-b595-5ea82e9cc309" providerId="ADAL" clId="{A9D5E670-60BB-4F02-A3CE-F58EFF46F001}" dt="2025-05-20T21:22:46.800" v="3780"/>
        <pc:sldMkLst>
          <pc:docMk/>
          <pc:sldMk cId="2307277883" sldId="285"/>
        </pc:sldMkLst>
      </pc:sldChg>
      <pc:sldChg chg="ord">
        <pc:chgData name="Katie Sylvis" userId="c457537a-1b38-475b-b595-5ea82e9cc309" providerId="ADAL" clId="{A9D5E670-60BB-4F02-A3CE-F58EFF46F001}" dt="2025-05-20T21:22:46.800" v="3780"/>
        <pc:sldMkLst>
          <pc:docMk/>
          <pc:sldMk cId="304097175" sldId="286"/>
        </pc:sldMkLst>
      </pc:sldChg>
      <pc:sldChg chg="ord">
        <pc:chgData name="Katie Sylvis" userId="c457537a-1b38-475b-b595-5ea82e9cc309" providerId="ADAL" clId="{A9D5E670-60BB-4F02-A3CE-F58EFF46F001}" dt="2025-05-20T21:22:46.800" v="3780"/>
        <pc:sldMkLst>
          <pc:docMk/>
          <pc:sldMk cId="1994107339" sldId="287"/>
        </pc:sldMkLst>
      </pc:sldChg>
      <pc:sldChg chg="ord">
        <pc:chgData name="Katie Sylvis" userId="c457537a-1b38-475b-b595-5ea82e9cc309" providerId="ADAL" clId="{A9D5E670-60BB-4F02-A3CE-F58EFF46F001}" dt="2025-05-20T21:22:46.800" v="3780"/>
        <pc:sldMkLst>
          <pc:docMk/>
          <pc:sldMk cId="374775744" sldId="288"/>
        </pc:sldMkLst>
      </pc:sldChg>
      <pc:sldChg chg="ord">
        <pc:chgData name="Katie Sylvis" userId="c457537a-1b38-475b-b595-5ea82e9cc309" providerId="ADAL" clId="{A9D5E670-60BB-4F02-A3CE-F58EFF46F001}" dt="2025-05-20T21:22:46.800" v="3780"/>
        <pc:sldMkLst>
          <pc:docMk/>
          <pc:sldMk cId="3586700785" sldId="289"/>
        </pc:sldMkLst>
      </pc:sldChg>
      <pc:sldChg chg="ord">
        <pc:chgData name="Katie Sylvis" userId="c457537a-1b38-475b-b595-5ea82e9cc309" providerId="ADAL" clId="{A9D5E670-60BB-4F02-A3CE-F58EFF46F001}" dt="2025-05-20T21:20:13.212" v="3776"/>
        <pc:sldMkLst>
          <pc:docMk/>
          <pc:sldMk cId="3723228133" sldId="290"/>
        </pc:sldMkLst>
      </pc:sldChg>
      <pc:sldChg chg="ord">
        <pc:chgData name="Katie Sylvis" userId="c457537a-1b38-475b-b595-5ea82e9cc309" providerId="ADAL" clId="{A9D5E670-60BB-4F02-A3CE-F58EFF46F001}" dt="2025-05-20T21:20:13.212" v="3776"/>
        <pc:sldMkLst>
          <pc:docMk/>
          <pc:sldMk cId="590927030" sldId="291"/>
        </pc:sldMkLst>
      </pc:sldChg>
      <pc:sldChg chg="ord">
        <pc:chgData name="Katie Sylvis" userId="c457537a-1b38-475b-b595-5ea82e9cc309" providerId="ADAL" clId="{A9D5E670-60BB-4F02-A3CE-F58EFF46F001}" dt="2025-05-20T21:19:01.452" v="3774"/>
        <pc:sldMkLst>
          <pc:docMk/>
          <pc:sldMk cId="3679296503" sldId="292"/>
        </pc:sldMkLst>
      </pc:sldChg>
      <pc:sldChg chg="ord">
        <pc:chgData name="Katie Sylvis" userId="c457537a-1b38-475b-b595-5ea82e9cc309" providerId="ADAL" clId="{A9D5E670-60BB-4F02-A3CE-F58EFF46F001}" dt="2025-05-20T21:19:01.452" v="3774"/>
        <pc:sldMkLst>
          <pc:docMk/>
          <pc:sldMk cId="1730167733" sldId="293"/>
        </pc:sldMkLst>
      </pc:sldChg>
      <pc:sldChg chg="ord">
        <pc:chgData name="Katie Sylvis" userId="c457537a-1b38-475b-b595-5ea82e9cc309" providerId="ADAL" clId="{A9D5E670-60BB-4F02-A3CE-F58EFF46F001}" dt="2025-05-20T21:19:01.452" v="3774"/>
        <pc:sldMkLst>
          <pc:docMk/>
          <pc:sldMk cId="3339954971" sldId="294"/>
        </pc:sldMkLst>
      </pc:sldChg>
      <pc:sldChg chg="ord">
        <pc:chgData name="Katie Sylvis" userId="c457537a-1b38-475b-b595-5ea82e9cc309" providerId="ADAL" clId="{A9D5E670-60BB-4F02-A3CE-F58EFF46F001}" dt="2025-05-20T21:19:01.452" v="3774"/>
        <pc:sldMkLst>
          <pc:docMk/>
          <pc:sldMk cId="2801545040" sldId="295"/>
        </pc:sldMkLst>
      </pc:sldChg>
      <pc:sldChg chg="ord">
        <pc:chgData name="Katie Sylvis" userId="c457537a-1b38-475b-b595-5ea82e9cc309" providerId="ADAL" clId="{A9D5E670-60BB-4F02-A3CE-F58EFF46F001}" dt="2025-05-20T21:19:01.452" v="3774"/>
        <pc:sldMkLst>
          <pc:docMk/>
          <pc:sldMk cId="2219383661" sldId="296"/>
        </pc:sldMkLst>
      </pc:sldChg>
      <pc:sldChg chg="ord">
        <pc:chgData name="Katie Sylvis" userId="c457537a-1b38-475b-b595-5ea82e9cc309" providerId="ADAL" clId="{A9D5E670-60BB-4F02-A3CE-F58EFF46F001}" dt="2025-05-20T21:19:01.452" v="3774"/>
        <pc:sldMkLst>
          <pc:docMk/>
          <pc:sldMk cId="3761551832" sldId="297"/>
        </pc:sldMkLst>
      </pc:sldChg>
      <pc:sldChg chg="del">
        <pc:chgData name="Katie Sylvis" userId="c457537a-1b38-475b-b595-5ea82e9cc309" providerId="ADAL" clId="{A9D5E670-60BB-4F02-A3CE-F58EFF46F001}" dt="2025-05-20T21:51:44.855" v="6505" actId="47"/>
        <pc:sldMkLst>
          <pc:docMk/>
          <pc:sldMk cId="2323791240" sldId="298"/>
        </pc:sldMkLst>
      </pc:sldChg>
      <pc:sldChg chg="del">
        <pc:chgData name="Katie Sylvis" userId="c457537a-1b38-475b-b595-5ea82e9cc309" providerId="ADAL" clId="{A9D5E670-60BB-4F02-A3CE-F58EFF46F001}" dt="2025-05-20T21:53:51.060" v="6531" actId="47"/>
        <pc:sldMkLst>
          <pc:docMk/>
          <pc:sldMk cId="3739709865" sldId="299"/>
        </pc:sldMkLst>
      </pc:sldChg>
      <pc:sldChg chg="del">
        <pc:chgData name="Katie Sylvis" userId="c457537a-1b38-475b-b595-5ea82e9cc309" providerId="ADAL" clId="{A9D5E670-60BB-4F02-A3CE-F58EFF46F001}" dt="2025-05-20T21:53:45.355" v="6530" actId="47"/>
        <pc:sldMkLst>
          <pc:docMk/>
          <pc:sldMk cId="1200417332" sldId="300"/>
        </pc:sldMkLst>
      </pc:sldChg>
      <pc:sldChg chg="del">
        <pc:chgData name="Katie Sylvis" userId="c457537a-1b38-475b-b595-5ea82e9cc309" providerId="ADAL" clId="{A9D5E670-60BB-4F02-A3CE-F58EFF46F001}" dt="2025-05-20T21:53:52.323" v="6532" actId="47"/>
        <pc:sldMkLst>
          <pc:docMk/>
          <pc:sldMk cId="3232587144" sldId="301"/>
        </pc:sldMkLst>
      </pc:sldChg>
      <pc:sldChg chg="delSp modSp mod ord">
        <pc:chgData name="Katie Sylvis" userId="c457537a-1b38-475b-b595-5ea82e9cc309" providerId="ADAL" clId="{A9D5E670-60BB-4F02-A3CE-F58EFF46F001}" dt="2025-05-20T21:02:22.758" v="3323" actId="478"/>
        <pc:sldMkLst>
          <pc:docMk/>
          <pc:sldMk cId="4088392641" sldId="302"/>
        </pc:sldMkLst>
        <pc:picChg chg="del mod">
          <ac:chgData name="Katie Sylvis" userId="c457537a-1b38-475b-b595-5ea82e9cc309" providerId="ADAL" clId="{A9D5E670-60BB-4F02-A3CE-F58EFF46F001}" dt="2025-05-20T21:02:22.758" v="3323" actId="478"/>
          <ac:picMkLst>
            <pc:docMk/>
            <pc:sldMk cId="4088392641" sldId="302"/>
            <ac:picMk id="5" creationId="{D8BCEA9C-A170-4A3E-9601-DBC150A95F31}"/>
          </ac:picMkLst>
        </pc:picChg>
      </pc:sldChg>
      <pc:sldChg chg="ord">
        <pc:chgData name="Katie Sylvis" userId="c457537a-1b38-475b-b595-5ea82e9cc309" providerId="ADAL" clId="{A9D5E670-60BB-4F02-A3CE-F58EFF46F001}" dt="2025-05-20T21:54:17.151" v="6534"/>
        <pc:sldMkLst>
          <pc:docMk/>
          <pc:sldMk cId="581139548" sldId="303"/>
        </pc:sldMkLst>
      </pc:sldChg>
      <pc:sldChg chg="ord">
        <pc:chgData name="Katie Sylvis" userId="c457537a-1b38-475b-b595-5ea82e9cc309" providerId="ADAL" clId="{A9D5E670-60BB-4F02-A3CE-F58EFF46F001}" dt="2025-05-20T21:54:24.621" v="6536"/>
        <pc:sldMkLst>
          <pc:docMk/>
          <pc:sldMk cId="3338998384" sldId="304"/>
        </pc:sldMkLst>
      </pc:sldChg>
      <pc:sldChg chg="del">
        <pc:chgData name="Katie Sylvis" userId="c457537a-1b38-475b-b595-5ea82e9cc309" providerId="ADAL" clId="{A9D5E670-60BB-4F02-A3CE-F58EFF46F001}" dt="2025-05-20T21:53:36.750" v="6529" actId="47"/>
        <pc:sldMkLst>
          <pc:docMk/>
          <pc:sldMk cId="963470061" sldId="305"/>
        </pc:sldMkLst>
      </pc:sldChg>
      <pc:sldChg chg="delSp modSp mod ord">
        <pc:chgData name="Katie Sylvis" userId="c457537a-1b38-475b-b595-5ea82e9cc309" providerId="ADAL" clId="{A9D5E670-60BB-4F02-A3CE-F58EFF46F001}" dt="2025-05-20T21:06:51.837" v="3385" actId="20577"/>
        <pc:sldMkLst>
          <pc:docMk/>
          <pc:sldMk cId="2221336908" sldId="306"/>
        </pc:sldMkLst>
        <pc:spChg chg="mod">
          <ac:chgData name="Katie Sylvis" userId="c457537a-1b38-475b-b595-5ea82e9cc309" providerId="ADAL" clId="{A9D5E670-60BB-4F02-A3CE-F58EFF46F001}" dt="2025-05-20T21:06:51.837" v="3385" actId="20577"/>
          <ac:spMkLst>
            <pc:docMk/>
            <pc:sldMk cId="2221336908" sldId="306"/>
            <ac:spMk id="2" creationId="{3D09F9FA-7349-4E95-BE71-31AF558CE44B}"/>
          </ac:spMkLst>
        </pc:spChg>
        <pc:spChg chg="del">
          <ac:chgData name="Katie Sylvis" userId="c457537a-1b38-475b-b595-5ea82e9cc309" providerId="ADAL" clId="{A9D5E670-60BB-4F02-A3CE-F58EFF46F001}" dt="2025-05-20T20:45:28.720" v="3003" actId="478"/>
          <ac:spMkLst>
            <pc:docMk/>
            <pc:sldMk cId="2221336908" sldId="306"/>
            <ac:spMk id="4" creationId="{2E1936B1-4D3C-1B76-1871-DBFEEF540FAB}"/>
          </ac:spMkLst>
        </pc:spChg>
      </pc:sldChg>
      <pc:sldChg chg="del">
        <pc:chgData name="Katie Sylvis" userId="c457537a-1b38-475b-b595-5ea82e9cc309" providerId="ADAL" clId="{A9D5E670-60BB-4F02-A3CE-F58EFF46F001}" dt="2025-05-20T21:50:45.463" v="6371" actId="47"/>
        <pc:sldMkLst>
          <pc:docMk/>
          <pc:sldMk cId="3352243019" sldId="308"/>
        </pc:sldMkLst>
      </pc:sldChg>
      <pc:sldChg chg="del">
        <pc:chgData name="Katie Sylvis" userId="c457537a-1b38-475b-b595-5ea82e9cc309" providerId="ADAL" clId="{A9D5E670-60BB-4F02-A3CE-F58EFF46F001}" dt="2025-05-20T21:44:26.693" v="5779" actId="47"/>
        <pc:sldMkLst>
          <pc:docMk/>
          <pc:sldMk cId="4220199608" sldId="309"/>
        </pc:sldMkLst>
      </pc:sldChg>
      <pc:sldChg chg="del">
        <pc:chgData name="Katie Sylvis" userId="c457537a-1b38-475b-b595-5ea82e9cc309" providerId="ADAL" clId="{A9D5E670-60BB-4F02-A3CE-F58EFF46F001}" dt="2025-05-20T21:53:34.509" v="6528" actId="47"/>
        <pc:sldMkLst>
          <pc:docMk/>
          <pc:sldMk cId="2293039072" sldId="310"/>
        </pc:sldMkLst>
      </pc:sldChg>
      <pc:sldChg chg="del">
        <pc:chgData name="Katie Sylvis" userId="c457537a-1b38-475b-b595-5ea82e9cc309" providerId="ADAL" clId="{A9D5E670-60BB-4F02-A3CE-F58EFF46F001}" dt="2025-05-20T21:53:33.207" v="6527" actId="47"/>
        <pc:sldMkLst>
          <pc:docMk/>
          <pc:sldMk cId="3032724445" sldId="311"/>
        </pc:sldMkLst>
      </pc:sldChg>
      <pc:sldChg chg="del">
        <pc:chgData name="Katie Sylvis" userId="c457537a-1b38-475b-b595-5ea82e9cc309" providerId="ADAL" clId="{A9D5E670-60BB-4F02-A3CE-F58EFF46F001}" dt="2025-05-20T21:53:31.823" v="6526" actId="47"/>
        <pc:sldMkLst>
          <pc:docMk/>
          <pc:sldMk cId="2525612858" sldId="312"/>
        </pc:sldMkLst>
      </pc:sldChg>
      <pc:sldChg chg="del">
        <pc:chgData name="Katie Sylvis" userId="c457537a-1b38-475b-b595-5ea82e9cc309" providerId="ADAL" clId="{A9D5E670-60BB-4F02-A3CE-F58EFF46F001}" dt="2025-05-20T21:53:28.888" v="6524" actId="47"/>
        <pc:sldMkLst>
          <pc:docMk/>
          <pc:sldMk cId="1015938893" sldId="313"/>
        </pc:sldMkLst>
      </pc:sldChg>
      <pc:sldChg chg="modSp mod">
        <pc:chgData name="Katie Sylvis" userId="c457537a-1b38-475b-b595-5ea82e9cc309" providerId="ADAL" clId="{A9D5E670-60BB-4F02-A3CE-F58EFF46F001}" dt="2025-05-20T22:00:01.790" v="6930" actId="20577"/>
        <pc:sldMkLst>
          <pc:docMk/>
          <pc:sldMk cId="730620974" sldId="314"/>
        </pc:sldMkLst>
        <pc:spChg chg="mod">
          <ac:chgData name="Katie Sylvis" userId="c457537a-1b38-475b-b595-5ea82e9cc309" providerId="ADAL" clId="{A9D5E670-60BB-4F02-A3CE-F58EFF46F001}" dt="2025-05-20T21:59:14.443" v="6677" actId="20577"/>
          <ac:spMkLst>
            <pc:docMk/>
            <pc:sldMk cId="730620974" sldId="314"/>
            <ac:spMk id="2" creationId="{A7130A99-49F3-413D-A1A0-FA5E700D1702}"/>
          </ac:spMkLst>
        </pc:spChg>
        <pc:spChg chg="mod">
          <ac:chgData name="Katie Sylvis" userId="c457537a-1b38-475b-b595-5ea82e9cc309" providerId="ADAL" clId="{A9D5E670-60BB-4F02-A3CE-F58EFF46F001}" dt="2025-05-20T22:00:01.790" v="6930" actId="20577"/>
          <ac:spMkLst>
            <pc:docMk/>
            <pc:sldMk cId="730620974" sldId="314"/>
            <ac:spMk id="3" creationId="{359B82DF-00C3-4362-B7EF-C4A2C939E6F9}"/>
          </ac:spMkLst>
        </pc:spChg>
      </pc:sldChg>
      <pc:sldChg chg="del">
        <pc:chgData name="Katie Sylvis" userId="c457537a-1b38-475b-b595-5ea82e9cc309" providerId="ADAL" clId="{A9D5E670-60BB-4F02-A3CE-F58EFF46F001}" dt="2025-05-20T19:31:58.726" v="490" actId="47"/>
        <pc:sldMkLst>
          <pc:docMk/>
          <pc:sldMk cId="3659953821" sldId="315"/>
        </pc:sldMkLst>
      </pc:sldChg>
      <pc:sldChg chg="del">
        <pc:chgData name="Katie Sylvis" userId="c457537a-1b38-475b-b595-5ea82e9cc309" providerId="ADAL" clId="{A9D5E670-60BB-4F02-A3CE-F58EFF46F001}" dt="2025-05-20T19:32:02.219" v="493" actId="47"/>
        <pc:sldMkLst>
          <pc:docMk/>
          <pc:sldMk cId="308665765" sldId="316"/>
        </pc:sldMkLst>
      </pc:sldChg>
      <pc:sldChg chg="del">
        <pc:chgData name="Katie Sylvis" userId="c457537a-1b38-475b-b595-5ea82e9cc309" providerId="ADAL" clId="{A9D5E670-60BB-4F02-A3CE-F58EFF46F001}" dt="2025-05-20T19:31:53.658" v="487" actId="47"/>
        <pc:sldMkLst>
          <pc:docMk/>
          <pc:sldMk cId="417005679" sldId="317"/>
        </pc:sldMkLst>
      </pc:sldChg>
      <pc:sldChg chg="del">
        <pc:chgData name="Katie Sylvis" userId="c457537a-1b38-475b-b595-5ea82e9cc309" providerId="ADAL" clId="{A9D5E670-60BB-4F02-A3CE-F58EFF46F001}" dt="2025-05-20T19:31:54.751" v="488" actId="47"/>
        <pc:sldMkLst>
          <pc:docMk/>
          <pc:sldMk cId="972175026" sldId="318"/>
        </pc:sldMkLst>
      </pc:sldChg>
      <pc:sldChg chg="del">
        <pc:chgData name="Katie Sylvis" userId="c457537a-1b38-475b-b595-5ea82e9cc309" providerId="ADAL" clId="{A9D5E670-60BB-4F02-A3CE-F58EFF46F001}" dt="2025-05-20T19:32:01.066" v="492" actId="47"/>
        <pc:sldMkLst>
          <pc:docMk/>
          <pc:sldMk cId="1787557862" sldId="319"/>
        </pc:sldMkLst>
      </pc:sldChg>
      <pc:sldChg chg="addSp modSp add del mod ord">
        <pc:chgData name="Katie Sylvis" userId="c457537a-1b38-475b-b595-5ea82e9cc309" providerId="ADAL" clId="{A9D5E670-60BB-4F02-A3CE-F58EFF46F001}" dt="2025-05-20T19:34:14.133" v="528"/>
        <pc:sldMkLst>
          <pc:docMk/>
          <pc:sldMk cId="4229949705" sldId="320"/>
        </pc:sldMkLst>
        <pc:spChg chg="add mod">
          <ac:chgData name="Katie Sylvis" userId="c457537a-1b38-475b-b595-5ea82e9cc309" providerId="ADAL" clId="{A9D5E670-60BB-4F02-A3CE-F58EFF46F001}" dt="2025-05-20T19:32:22.403" v="497" actId="1076"/>
          <ac:spMkLst>
            <pc:docMk/>
            <pc:sldMk cId="4229949705" sldId="320"/>
            <ac:spMk id="2" creationId="{53C439C8-E4A6-272B-4166-DF95AE322072}"/>
          </ac:spMkLst>
        </pc:spChg>
        <pc:spChg chg="add mod">
          <ac:chgData name="Katie Sylvis" userId="c457537a-1b38-475b-b595-5ea82e9cc309" providerId="ADAL" clId="{A9D5E670-60BB-4F02-A3CE-F58EFF46F001}" dt="2025-05-20T19:32:29.144" v="501" actId="1076"/>
          <ac:spMkLst>
            <pc:docMk/>
            <pc:sldMk cId="4229949705" sldId="320"/>
            <ac:spMk id="3" creationId="{C05BBB34-937B-AECB-6F5E-2F4D6E13E04D}"/>
          </ac:spMkLst>
        </pc:spChg>
        <pc:spChg chg="add mod">
          <ac:chgData name="Katie Sylvis" userId="c457537a-1b38-475b-b595-5ea82e9cc309" providerId="ADAL" clId="{A9D5E670-60BB-4F02-A3CE-F58EFF46F001}" dt="2025-05-20T19:32:30.685" v="502" actId="1076"/>
          <ac:spMkLst>
            <pc:docMk/>
            <pc:sldMk cId="4229949705" sldId="320"/>
            <ac:spMk id="5" creationId="{F4B20324-1BAB-62AA-C244-1FDA35B497C0}"/>
          </ac:spMkLst>
        </pc:spChg>
        <pc:spChg chg="add mod">
          <ac:chgData name="Katie Sylvis" userId="c457537a-1b38-475b-b595-5ea82e9cc309" providerId="ADAL" clId="{A9D5E670-60BB-4F02-A3CE-F58EFF46F001}" dt="2025-05-20T19:32:34.366" v="504" actId="1076"/>
          <ac:spMkLst>
            <pc:docMk/>
            <pc:sldMk cId="4229949705" sldId="320"/>
            <ac:spMk id="6" creationId="{E2846CD6-F80C-4E7A-5B65-FFC4437341CE}"/>
          </ac:spMkLst>
        </pc:spChg>
        <pc:spChg chg="add mod">
          <ac:chgData name="Katie Sylvis" userId="c457537a-1b38-475b-b595-5ea82e9cc309" providerId="ADAL" clId="{A9D5E670-60BB-4F02-A3CE-F58EFF46F001}" dt="2025-05-20T19:32:42.979" v="508" actId="1076"/>
          <ac:spMkLst>
            <pc:docMk/>
            <pc:sldMk cId="4229949705" sldId="320"/>
            <ac:spMk id="7" creationId="{D40BA5FF-FE45-B996-2193-1BF17483DA0C}"/>
          </ac:spMkLst>
        </pc:spChg>
        <pc:spChg chg="add mod">
          <ac:chgData name="Katie Sylvis" userId="c457537a-1b38-475b-b595-5ea82e9cc309" providerId="ADAL" clId="{A9D5E670-60BB-4F02-A3CE-F58EFF46F001}" dt="2025-05-20T19:32:47.213" v="510" actId="1076"/>
          <ac:spMkLst>
            <pc:docMk/>
            <pc:sldMk cId="4229949705" sldId="320"/>
            <ac:spMk id="8" creationId="{3ADA3A23-8B4C-A508-6E1B-DC434F3DB9DD}"/>
          </ac:spMkLst>
        </pc:spChg>
        <pc:spChg chg="add mod">
          <ac:chgData name="Katie Sylvis" userId="c457537a-1b38-475b-b595-5ea82e9cc309" providerId="ADAL" clId="{A9D5E670-60BB-4F02-A3CE-F58EFF46F001}" dt="2025-05-20T19:32:53.068" v="512" actId="1076"/>
          <ac:spMkLst>
            <pc:docMk/>
            <pc:sldMk cId="4229949705" sldId="320"/>
            <ac:spMk id="9" creationId="{22BE22C1-1E07-4929-2560-F1EC08B32B0C}"/>
          </ac:spMkLst>
        </pc:spChg>
        <pc:spChg chg="add mod">
          <ac:chgData name="Katie Sylvis" userId="c457537a-1b38-475b-b595-5ea82e9cc309" providerId="ADAL" clId="{A9D5E670-60BB-4F02-A3CE-F58EFF46F001}" dt="2025-05-20T19:32:59.782" v="514" actId="1076"/>
          <ac:spMkLst>
            <pc:docMk/>
            <pc:sldMk cId="4229949705" sldId="320"/>
            <ac:spMk id="10" creationId="{2ABD9F7B-2EBE-1BEC-0F2B-F4B1EBC4F973}"/>
          </ac:spMkLst>
        </pc:spChg>
        <pc:spChg chg="add mod">
          <ac:chgData name="Katie Sylvis" userId="c457537a-1b38-475b-b595-5ea82e9cc309" providerId="ADAL" clId="{A9D5E670-60BB-4F02-A3CE-F58EFF46F001}" dt="2025-05-20T19:33:04.280" v="516" actId="1076"/>
          <ac:spMkLst>
            <pc:docMk/>
            <pc:sldMk cId="4229949705" sldId="320"/>
            <ac:spMk id="11" creationId="{185F942F-B295-456B-0F42-74874916D8A9}"/>
          </ac:spMkLst>
        </pc:spChg>
        <pc:spChg chg="add mod">
          <ac:chgData name="Katie Sylvis" userId="c457537a-1b38-475b-b595-5ea82e9cc309" providerId="ADAL" clId="{A9D5E670-60BB-4F02-A3CE-F58EFF46F001}" dt="2025-05-20T19:33:08.764" v="518" actId="1076"/>
          <ac:spMkLst>
            <pc:docMk/>
            <pc:sldMk cId="4229949705" sldId="320"/>
            <ac:spMk id="12" creationId="{A6089E0D-0C27-24B0-139E-EF9877640C03}"/>
          </ac:spMkLst>
        </pc:spChg>
        <pc:spChg chg="add mod">
          <ac:chgData name="Katie Sylvis" userId="c457537a-1b38-475b-b595-5ea82e9cc309" providerId="ADAL" clId="{A9D5E670-60BB-4F02-A3CE-F58EFF46F001}" dt="2025-05-20T19:33:14.482" v="520" actId="1076"/>
          <ac:spMkLst>
            <pc:docMk/>
            <pc:sldMk cId="4229949705" sldId="320"/>
            <ac:spMk id="13" creationId="{9EA17E2E-DDFE-8FB9-810C-1222AFC61701}"/>
          </ac:spMkLst>
        </pc:spChg>
        <pc:spChg chg="add mod">
          <ac:chgData name="Katie Sylvis" userId="c457537a-1b38-475b-b595-5ea82e9cc309" providerId="ADAL" clId="{A9D5E670-60BB-4F02-A3CE-F58EFF46F001}" dt="2025-05-20T19:33:26.795" v="522" actId="1076"/>
          <ac:spMkLst>
            <pc:docMk/>
            <pc:sldMk cId="4229949705" sldId="320"/>
            <ac:spMk id="14" creationId="{E52EF311-341B-9FA7-7D99-C868008DB181}"/>
          </ac:spMkLst>
        </pc:spChg>
        <pc:spChg chg="add mod">
          <ac:chgData name="Katie Sylvis" userId="c457537a-1b38-475b-b595-5ea82e9cc309" providerId="ADAL" clId="{A9D5E670-60BB-4F02-A3CE-F58EFF46F001}" dt="2025-05-20T19:33:36.192" v="524" actId="1076"/>
          <ac:spMkLst>
            <pc:docMk/>
            <pc:sldMk cId="4229949705" sldId="320"/>
            <ac:spMk id="15" creationId="{09DE8718-D315-9162-AEE6-1B1B68A68731}"/>
          </ac:spMkLst>
        </pc:spChg>
        <pc:spChg chg="add mod">
          <ac:chgData name="Katie Sylvis" userId="c457537a-1b38-475b-b595-5ea82e9cc309" providerId="ADAL" clId="{A9D5E670-60BB-4F02-A3CE-F58EFF46F001}" dt="2025-05-20T19:33:58.239" v="526" actId="1076"/>
          <ac:spMkLst>
            <pc:docMk/>
            <pc:sldMk cId="4229949705" sldId="320"/>
            <ac:spMk id="16" creationId="{01311FDD-E5D3-B1BC-3F10-2E4CF806ECDC}"/>
          </ac:spMkLst>
        </pc:spChg>
      </pc:sldChg>
      <pc:sldChg chg="del">
        <pc:chgData name="Katie Sylvis" userId="c457537a-1b38-475b-b595-5ea82e9cc309" providerId="ADAL" clId="{A9D5E670-60BB-4F02-A3CE-F58EFF46F001}" dt="2025-05-20T19:31:56.122" v="489" actId="47"/>
        <pc:sldMkLst>
          <pc:docMk/>
          <pc:sldMk cId="894412947" sldId="322"/>
        </pc:sldMkLst>
      </pc:sldChg>
      <pc:sldChg chg="del">
        <pc:chgData name="Katie Sylvis" userId="c457537a-1b38-475b-b595-5ea82e9cc309" providerId="ADAL" clId="{A9D5E670-60BB-4F02-A3CE-F58EFF46F001}" dt="2025-05-20T21:51:31.567" v="6496" actId="47"/>
        <pc:sldMkLst>
          <pc:docMk/>
          <pc:sldMk cId="2740414983" sldId="323"/>
        </pc:sldMkLst>
      </pc:sldChg>
      <pc:sldChg chg="del">
        <pc:chgData name="Katie Sylvis" userId="c457537a-1b38-475b-b595-5ea82e9cc309" providerId="ADAL" clId="{A9D5E670-60BB-4F02-A3CE-F58EFF46F001}" dt="2025-05-20T21:51:41.029" v="6502" actId="47"/>
        <pc:sldMkLst>
          <pc:docMk/>
          <pc:sldMk cId="2877937096" sldId="325"/>
        </pc:sldMkLst>
      </pc:sldChg>
      <pc:sldChg chg="addSp modSp mod ord">
        <pc:chgData name="Katie Sylvis" userId="c457537a-1b38-475b-b595-5ea82e9cc309" providerId="ADAL" clId="{A9D5E670-60BB-4F02-A3CE-F58EFF46F001}" dt="2025-05-21T20:08:35.820" v="9128" actId="1582"/>
        <pc:sldMkLst>
          <pc:docMk/>
          <pc:sldMk cId="1243490030" sldId="326"/>
        </pc:sldMkLst>
        <pc:spChg chg="mod">
          <ac:chgData name="Katie Sylvis" userId="c457537a-1b38-475b-b595-5ea82e9cc309" providerId="ADAL" clId="{A9D5E670-60BB-4F02-A3CE-F58EFF46F001}" dt="2025-05-20T21:14:22.507" v="3579" actId="20577"/>
          <ac:spMkLst>
            <pc:docMk/>
            <pc:sldMk cId="1243490030" sldId="326"/>
            <ac:spMk id="2" creationId="{F9726CDB-DD79-4455-A565-035E04BF3DE4}"/>
          </ac:spMkLst>
        </pc:spChg>
        <pc:spChg chg="mod">
          <ac:chgData name="Katie Sylvis" userId="c457537a-1b38-475b-b595-5ea82e9cc309" providerId="ADAL" clId="{A9D5E670-60BB-4F02-A3CE-F58EFF46F001}" dt="2025-05-20T21:14:50.090" v="3589" actId="27636"/>
          <ac:spMkLst>
            <pc:docMk/>
            <pc:sldMk cId="1243490030" sldId="326"/>
            <ac:spMk id="3" creationId="{49D179B1-51F2-454D-B9FA-D683557B1E36}"/>
          </ac:spMkLst>
        </pc:spChg>
        <pc:spChg chg="mod">
          <ac:chgData name="Katie Sylvis" userId="c457537a-1b38-475b-b595-5ea82e9cc309" providerId="ADAL" clId="{A9D5E670-60BB-4F02-A3CE-F58EFF46F001}" dt="2025-05-20T21:14:18.512" v="3569" actId="6549"/>
          <ac:spMkLst>
            <pc:docMk/>
            <pc:sldMk cId="1243490030" sldId="326"/>
            <ac:spMk id="6" creationId="{171398A8-9619-F663-544E-0A456735947C}"/>
          </ac:spMkLst>
        </pc:spChg>
        <pc:picChg chg="add mod">
          <ac:chgData name="Katie Sylvis" userId="c457537a-1b38-475b-b595-5ea82e9cc309" providerId="ADAL" clId="{A9D5E670-60BB-4F02-A3CE-F58EFF46F001}" dt="2025-05-21T20:08:35.820" v="9128" actId="1582"/>
          <ac:picMkLst>
            <pc:docMk/>
            <pc:sldMk cId="1243490030" sldId="326"/>
            <ac:picMk id="8" creationId="{338FA45B-3635-8C5E-3348-1CA71143610F}"/>
          </ac:picMkLst>
        </pc:picChg>
      </pc:sldChg>
      <pc:sldChg chg="delSp modSp mod ord">
        <pc:chgData name="Katie Sylvis" userId="c457537a-1b38-475b-b595-5ea82e9cc309" providerId="ADAL" clId="{A9D5E670-60BB-4F02-A3CE-F58EFF46F001}" dt="2025-05-20T21:38:30.614" v="4547" actId="14100"/>
        <pc:sldMkLst>
          <pc:docMk/>
          <pc:sldMk cId="3693103065" sldId="327"/>
        </pc:sldMkLst>
        <pc:spChg chg="mod">
          <ac:chgData name="Katie Sylvis" userId="c457537a-1b38-475b-b595-5ea82e9cc309" providerId="ADAL" clId="{A9D5E670-60BB-4F02-A3CE-F58EFF46F001}" dt="2025-05-20T21:38:30.614" v="4547" actId="14100"/>
          <ac:spMkLst>
            <pc:docMk/>
            <pc:sldMk cId="3693103065" sldId="327"/>
            <ac:spMk id="3" creationId="{C3230914-B308-4214-842C-C4330B4526B3}"/>
          </ac:spMkLst>
        </pc:spChg>
        <pc:spChg chg="del">
          <ac:chgData name="Katie Sylvis" userId="c457537a-1b38-475b-b595-5ea82e9cc309" providerId="ADAL" clId="{A9D5E670-60BB-4F02-A3CE-F58EFF46F001}" dt="2025-05-20T21:37:02.913" v="4464" actId="478"/>
          <ac:spMkLst>
            <pc:docMk/>
            <pc:sldMk cId="3693103065" sldId="327"/>
            <ac:spMk id="6" creationId="{267F2AC1-19D2-6E34-DF1D-39DC656E2CBD}"/>
          </ac:spMkLst>
        </pc:spChg>
      </pc:sldChg>
      <pc:sldChg chg="del">
        <pc:chgData name="Katie Sylvis" userId="c457537a-1b38-475b-b595-5ea82e9cc309" providerId="ADAL" clId="{A9D5E670-60BB-4F02-A3CE-F58EFF46F001}" dt="2025-05-20T21:35:25.635" v="4431" actId="47"/>
        <pc:sldMkLst>
          <pc:docMk/>
          <pc:sldMk cId="2721678571" sldId="328"/>
        </pc:sldMkLst>
      </pc:sldChg>
      <pc:sldChg chg="delSp del mod ord">
        <pc:chgData name="Katie Sylvis" userId="c457537a-1b38-475b-b595-5ea82e9cc309" providerId="ADAL" clId="{A9D5E670-60BB-4F02-A3CE-F58EFF46F001}" dt="2025-05-20T21:08:38.277" v="3397" actId="2696"/>
        <pc:sldMkLst>
          <pc:docMk/>
          <pc:sldMk cId="3585131400" sldId="329"/>
        </pc:sldMkLst>
        <pc:picChg chg="del">
          <ac:chgData name="Katie Sylvis" userId="c457537a-1b38-475b-b595-5ea82e9cc309" providerId="ADAL" clId="{A9D5E670-60BB-4F02-A3CE-F58EFF46F001}" dt="2025-05-20T21:08:34.734" v="3396" actId="478"/>
          <ac:picMkLst>
            <pc:docMk/>
            <pc:sldMk cId="3585131400" sldId="329"/>
            <ac:picMk id="15" creationId="{0D0013D1-A8AA-41DB-A7EA-1AF4F794EDCC}"/>
          </ac:picMkLst>
        </pc:picChg>
        <pc:picChg chg="del">
          <ac:chgData name="Katie Sylvis" userId="c457537a-1b38-475b-b595-5ea82e9cc309" providerId="ADAL" clId="{A9D5E670-60BB-4F02-A3CE-F58EFF46F001}" dt="2025-05-20T21:08:33.991" v="3395" actId="478"/>
          <ac:picMkLst>
            <pc:docMk/>
            <pc:sldMk cId="3585131400" sldId="329"/>
            <ac:picMk id="16" creationId="{48F680B5-ADEC-42CA-96D1-22BB9F700294}"/>
          </ac:picMkLst>
        </pc:picChg>
      </pc:sldChg>
      <pc:sldChg chg="del">
        <pc:chgData name="Katie Sylvis" userId="c457537a-1b38-475b-b595-5ea82e9cc309" providerId="ADAL" clId="{A9D5E670-60BB-4F02-A3CE-F58EFF46F001}" dt="2025-05-20T21:44:28.113" v="5780" actId="47"/>
        <pc:sldMkLst>
          <pc:docMk/>
          <pc:sldMk cId="804726068" sldId="330"/>
        </pc:sldMkLst>
      </pc:sldChg>
      <pc:sldChg chg="ord">
        <pc:chgData name="Katie Sylvis" userId="c457537a-1b38-475b-b595-5ea82e9cc309" providerId="ADAL" clId="{A9D5E670-60BB-4F02-A3CE-F58EFF46F001}" dt="2025-05-20T21:22:46.800" v="3780"/>
        <pc:sldMkLst>
          <pc:docMk/>
          <pc:sldMk cId="1845152408" sldId="331"/>
        </pc:sldMkLst>
      </pc:sldChg>
      <pc:sldChg chg="addSp delSp modSp mod ord">
        <pc:chgData name="Katie Sylvis" userId="c457537a-1b38-475b-b595-5ea82e9cc309" providerId="ADAL" clId="{A9D5E670-60BB-4F02-A3CE-F58EFF46F001}" dt="2025-05-21T20:07:56.946" v="9124" actId="1076"/>
        <pc:sldMkLst>
          <pc:docMk/>
          <pc:sldMk cId="340553383" sldId="332"/>
        </pc:sldMkLst>
        <pc:spChg chg="mod">
          <ac:chgData name="Katie Sylvis" userId="c457537a-1b38-475b-b595-5ea82e9cc309" providerId="ADAL" clId="{A9D5E670-60BB-4F02-A3CE-F58EFF46F001}" dt="2025-05-21T20:07:40.952" v="9119" actId="1076"/>
          <ac:spMkLst>
            <pc:docMk/>
            <pc:sldMk cId="340553383" sldId="332"/>
            <ac:spMk id="2" creationId="{73AF60E5-5A39-43D6-BAF4-2252BD207C34}"/>
          </ac:spMkLst>
        </pc:spChg>
        <pc:spChg chg="mod">
          <ac:chgData name="Katie Sylvis" userId="c457537a-1b38-475b-b595-5ea82e9cc309" providerId="ADAL" clId="{A9D5E670-60BB-4F02-A3CE-F58EFF46F001}" dt="2025-05-21T17:23:23.530" v="7003" actId="14100"/>
          <ac:spMkLst>
            <pc:docMk/>
            <pc:sldMk cId="340553383" sldId="332"/>
            <ac:spMk id="3" creationId="{1ED57991-BED4-4120-936A-5EAA41CB0E7C}"/>
          </ac:spMkLst>
        </pc:spChg>
        <pc:spChg chg="del">
          <ac:chgData name="Katie Sylvis" userId="c457537a-1b38-475b-b595-5ea82e9cc309" providerId="ADAL" clId="{A9D5E670-60BB-4F02-A3CE-F58EFF46F001}" dt="2025-05-20T20:37:34.207" v="2968" actId="478"/>
          <ac:spMkLst>
            <pc:docMk/>
            <pc:sldMk cId="340553383" sldId="332"/>
            <ac:spMk id="6" creationId="{04EC12BA-A5DA-EC99-22F6-68C8ECDFA447}"/>
          </ac:spMkLst>
        </pc:spChg>
        <pc:picChg chg="add mod">
          <ac:chgData name="Katie Sylvis" userId="c457537a-1b38-475b-b595-5ea82e9cc309" providerId="ADAL" clId="{A9D5E670-60BB-4F02-A3CE-F58EFF46F001}" dt="2025-05-21T20:07:56.946" v="9124" actId="1076"/>
          <ac:picMkLst>
            <pc:docMk/>
            <pc:sldMk cId="340553383" sldId="332"/>
            <ac:picMk id="6" creationId="{5A61832A-C012-4607-D847-FCA423A29DAB}"/>
          </ac:picMkLst>
        </pc:picChg>
        <pc:picChg chg="add del mod">
          <ac:chgData name="Katie Sylvis" userId="c457537a-1b38-475b-b595-5ea82e9cc309" providerId="ADAL" clId="{A9D5E670-60BB-4F02-A3CE-F58EFF46F001}" dt="2025-05-21T17:23:18.465" v="7001" actId="478"/>
          <ac:picMkLst>
            <pc:docMk/>
            <pc:sldMk cId="340553383" sldId="332"/>
            <ac:picMk id="7" creationId="{827CD4DB-1002-DE5D-414E-D765E77801EC}"/>
          </ac:picMkLst>
        </pc:picChg>
        <pc:picChg chg="add del mod">
          <ac:chgData name="Katie Sylvis" userId="c457537a-1b38-475b-b595-5ea82e9cc309" providerId="ADAL" clId="{A9D5E670-60BB-4F02-A3CE-F58EFF46F001}" dt="2025-05-20T21:58:26.097" v="6648" actId="478"/>
          <ac:picMkLst>
            <pc:docMk/>
            <pc:sldMk cId="340553383" sldId="332"/>
            <ac:picMk id="8" creationId="{BA68A7DA-63B0-9060-68BE-2D371E9762AD}"/>
          </ac:picMkLst>
        </pc:picChg>
        <pc:picChg chg="add del mod">
          <ac:chgData name="Katie Sylvis" userId="c457537a-1b38-475b-b595-5ea82e9cc309" providerId="ADAL" clId="{A9D5E670-60BB-4F02-A3CE-F58EFF46F001}" dt="2025-05-21T20:07:45.568" v="9120" actId="478"/>
          <ac:picMkLst>
            <pc:docMk/>
            <pc:sldMk cId="340553383" sldId="332"/>
            <ac:picMk id="8" creationId="{ECDEE12C-3945-F699-88D3-812F009F5EB5}"/>
          </ac:picMkLst>
        </pc:picChg>
      </pc:sldChg>
      <pc:sldChg chg="del">
        <pc:chgData name="Katie Sylvis" userId="c457537a-1b38-475b-b595-5ea82e9cc309" providerId="ADAL" clId="{A9D5E670-60BB-4F02-A3CE-F58EFF46F001}" dt="2025-05-20T21:44:03.645" v="5710" actId="47"/>
        <pc:sldMkLst>
          <pc:docMk/>
          <pc:sldMk cId="1889374926" sldId="333"/>
        </pc:sldMkLst>
      </pc:sldChg>
      <pc:sldChg chg="addSp delSp modSp mod ord">
        <pc:chgData name="Katie Sylvis" userId="c457537a-1b38-475b-b595-5ea82e9cc309" providerId="ADAL" clId="{A9D5E670-60BB-4F02-A3CE-F58EFF46F001}" dt="2025-05-20T21:31:27.980" v="4333" actId="5793"/>
        <pc:sldMkLst>
          <pc:docMk/>
          <pc:sldMk cId="2422051634" sldId="334"/>
        </pc:sldMkLst>
        <pc:spChg chg="mod">
          <ac:chgData name="Katie Sylvis" userId="c457537a-1b38-475b-b595-5ea82e9cc309" providerId="ADAL" clId="{A9D5E670-60BB-4F02-A3CE-F58EFF46F001}" dt="2025-05-20T21:28:07.594" v="4256" actId="20577"/>
          <ac:spMkLst>
            <pc:docMk/>
            <pc:sldMk cId="2422051634" sldId="334"/>
            <ac:spMk id="2" creationId="{F9726CDB-DD79-4455-A565-035E04BF3DE4}"/>
          </ac:spMkLst>
        </pc:spChg>
        <pc:spChg chg="mod">
          <ac:chgData name="Katie Sylvis" userId="c457537a-1b38-475b-b595-5ea82e9cc309" providerId="ADAL" clId="{A9D5E670-60BB-4F02-A3CE-F58EFF46F001}" dt="2025-05-20T21:31:27.980" v="4333" actId="5793"/>
          <ac:spMkLst>
            <pc:docMk/>
            <pc:sldMk cId="2422051634" sldId="334"/>
            <ac:spMk id="3" creationId="{49D179B1-51F2-454D-B9FA-D683557B1E36}"/>
          </ac:spMkLst>
        </pc:spChg>
        <pc:spChg chg="del">
          <ac:chgData name="Katie Sylvis" userId="c457537a-1b38-475b-b595-5ea82e9cc309" providerId="ADAL" clId="{A9D5E670-60BB-4F02-A3CE-F58EFF46F001}" dt="2025-05-20T20:45:04.125" v="3001" actId="478"/>
          <ac:spMkLst>
            <pc:docMk/>
            <pc:sldMk cId="2422051634" sldId="334"/>
            <ac:spMk id="6" creationId="{C54FCD4C-5D2E-3100-3E75-0CB7EB657804}"/>
          </ac:spMkLst>
        </pc:spChg>
        <pc:picChg chg="add del mod">
          <ac:chgData name="Katie Sylvis" userId="c457537a-1b38-475b-b595-5ea82e9cc309" providerId="ADAL" clId="{A9D5E670-60BB-4F02-A3CE-F58EFF46F001}" dt="2025-05-20T21:29:46.621" v="4266" actId="478"/>
          <ac:picMkLst>
            <pc:docMk/>
            <pc:sldMk cId="2422051634" sldId="334"/>
            <ac:picMk id="7" creationId="{324A188A-AB03-566E-6E91-B4C5A06CB4E8}"/>
          </ac:picMkLst>
        </pc:picChg>
      </pc:sldChg>
      <pc:sldChg chg="modSp mod ord">
        <pc:chgData name="Katie Sylvis" userId="c457537a-1b38-475b-b595-5ea82e9cc309" providerId="ADAL" clId="{A9D5E670-60BB-4F02-A3CE-F58EFF46F001}" dt="2025-05-20T21:27:01.254" v="4224" actId="20577"/>
        <pc:sldMkLst>
          <pc:docMk/>
          <pc:sldMk cId="3134316126" sldId="335"/>
        </pc:sldMkLst>
        <pc:spChg chg="mod">
          <ac:chgData name="Katie Sylvis" userId="c457537a-1b38-475b-b595-5ea82e9cc309" providerId="ADAL" clId="{A9D5E670-60BB-4F02-A3CE-F58EFF46F001}" dt="2025-05-20T19:55:24.141" v="998" actId="14100"/>
          <ac:spMkLst>
            <pc:docMk/>
            <pc:sldMk cId="3134316126" sldId="335"/>
            <ac:spMk id="2" creationId="{EFA70FA1-6F74-4BE1-AEBD-957F9E0BFE20}"/>
          </ac:spMkLst>
        </pc:spChg>
        <pc:spChg chg="mod">
          <ac:chgData name="Katie Sylvis" userId="c457537a-1b38-475b-b595-5ea82e9cc309" providerId="ADAL" clId="{A9D5E670-60BB-4F02-A3CE-F58EFF46F001}" dt="2025-05-20T21:27:01.254" v="4224" actId="20577"/>
          <ac:spMkLst>
            <pc:docMk/>
            <pc:sldMk cId="3134316126" sldId="335"/>
            <ac:spMk id="3" creationId="{BD3EA06B-ED55-4543-BEEA-2DBF3D26E3EF}"/>
          </ac:spMkLst>
        </pc:spChg>
        <pc:spChg chg="mod">
          <ac:chgData name="Katie Sylvis" userId="c457537a-1b38-475b-b595-5ea82e9cc309" providerId="ADAL" clId="{A9D5E670-60BB-4F02-A3CE-F58EFF46F001}" dt="2025-05-20T19:51:27.811" v="813" actId="6549"/>
          <ac:spMkLst>
            <pc:docMk/>
            <pc:sldMk cId="3134316126" sldId="335"/>
            <ac:spMk id="4" creationId="{30312F3C-3E96-4F68-EDE1-15FE072BAD36}"/>
          </ac:spMkLst>
        </pc:spChg>
      </pc:sldChg>
      <pc:sldChg chg="ord">
        <pc:chgData name="Katie Sylvis" userId="c457537a-1b38-475b-b595-5ea82e9cc309" providerId="ADAL" clId="{A9D5E670-60BB-4F02-A3CE-F58EFF46F001}" dt="2025-05-20T21:56:54.863" v="6592"/>
        <pc:sldMkLst>
          <pc:docMk/>
          <pc:sldMk cId="3659131755" sldId="337"/>
        </pc:sldMkLst>
      </pc:sldChg>
      <pc:sldChg chg="ord">
        <pc:chgData name="Katie Sylvis" userId="c457537a-1b38-475b-b595-5ea82e9cc309" providerId="ADAL" clId="{A9D5E670-60BB-4F02-A3CE-F58EFF46F001}" dt="2025-05-20T21:56:59.119" v="6596"/>
        <pc:sldMkLst>
          <pc:docMk/>
          <pc:sldMk cId="1544097477" sldId="338"/>
        </pc:sldMkLst>
      </pc:sldChg>
      <pc:sldChg chg="ord">
        <pc:chgData name="Katie Sylvis" userId="c457537a-1b38-475b-b595-5ea82e9cc309" providerId="ADAL" clId="{A9D5E670-60BB-4F02-A3CE-F58EFF46F001}" dt="2025-05-20T21:56:56.974" v="6594"/>
        <pc:sldMkLst>
          <pc:docMk/>
          <pc:sldMk cId="2674940340" sldId="339"/>
        </pc:sldMkLst>
      </pc:sldChg>
      <pc:sldChg chg="del">
        <pc:chgData name="Katie Sylvis" userId="c457537a-1b38-475b-b595-5ea82e9cc309" providerId="ADAL" clId="{A9D5E670-60BB-4F02-A3CE-F58EFF46F001}" dt="2025-05-20T21:53:30.081" v="6525" actId="47"/>
        <pc:sldMkLst>
          <pc:docMk/>
          <pc:sldMk cId="3448326955" sldId="340"/>
        </pc:sldMkLst>
      </pc:sldChg>
      <pc:sldChg chg="del">
        <pc:chgData name="Katie Sylvis" userId="c457537a-1b38-475b-b595-5ea82e9cc309" providerId="ADAL" clId="{A9D5E670-60BB-4F02-A3CE-F58EFF46F001}" dt="2025-05-20T19:50:10.051" v="758" actId="47"/>
        <pc:sldMkLst>
          <pc:docMk/>
          <pc:sldMk cId="3919169" sldId="341"/>
        </pc:sldMkLst>
      </pc:sldChg>
      <pc:sldChg chg="del">
        <pc:chgData name="Katie Sylvis" userId="c457537a-1b38-475b-b595-5ea82e9cc309" providerId="ADAL" clId="{A9D5E670-60BB-4F02-A3CE-F58EFF46F001}" dt="2025-05-20T21:44:01.865" v="5709" actId="47"/>
        <pc:sldMkLst>
          <pc:docMk/>
          <pc:sldMk cId="2071627603" sldId="342"/>
        </pc:sldMkLst>
      </pc:sldChg>
      <pc:sldChg chg="del ord">
        <pc:chgData name="Katie Sylvis" userId="c457537a-1b38-475b-b595-5ea82e9cc309" providerId="ADAL" clId="{A9D5E670-60BB-4F02-A3CE-F58EFF46F001}" dt="2025-05-21T20:07:59.342" v="9125" actId="47"/>
        <pc:sldMkLst>
          <pc:docMk/>
          <pc:sldMk cId="2641976243" sldId="343"/>
        </pc:sldMkLst>
      </pc:sldChg>
      <pc:sldChg chg="addSp delSp modSp mod">
        <pc:chgData name="Katie Sylvis" userId="c457537a-1b38-475b-b595-5ea82e9cc309" providerId="ADAL" clId="{A9D5E670-60BB-4F02-A3CE-F58EFF46F001}" dt="2025-05-20T21:52:34.476" v="6520" actId="27636"/>
        <pc:sldMkLst>
          <pc:docMk/>
          <pc:sldMk cId="4068758260" sldId="344"/>
        </pc:sldMkLst>
        <pc:spChg chg="mod">
          <ac:chgData name="Katie Sylvis" userId="c457537a-1b38-475b-b595-5ea82e9cc309" providerId="ADAL" clId="{A9D5E670-60BB-4F02-A3CE-F58EFF46F001}" dt="2025-05-20T21:52:25.362" v="6515" actId="1076"/>
          <ac:spMkLst>
            <pc:docMk/>
            <pc:sldMk cId="4068758260" sldId="344"/>
            <ac:spMk id="2" creationId="{12129128-6ADD-4B58-B087-164CD9343B19}"/>
          </ac:spMkLst>
        </pc:spChg>
        <pc:spChg chg="mod">
          <ac:chgData name="Katie Sylvis" userId="c457537a-1b38-475b-b595-5ea82e9cc309" providerId="ADAL" clId="{A9D5E670-60BB-4F02-A3CE-F58EFF46F001}" dt="2025-05-20T21:52:34.476" v="6520" actId="27636"/>
          <ac:spMkLst>
            <pc:docMk/>
            <pc:sldMk cId="4068758260" sldId="344"/>
            <ac:spMk id="3" creationId="{37E80FB7-5A31-4F21-9B27-A9B008119674}"/>
          </ac:spMkLst>
        </pc:spChg>
        <pc:spChg chg="add mod">
          <ac:chgData name="Katie Sylvis" userId="c457537a-1b38-475b-b595-5ea82e9cc309" providerId="ADAL" clId="{A9D5E670-60BB-4F02-A3CE-F58EFF46F001}" dt="2025-05-20T21:48:24.143" v="6115" actId="20577"/>
          <ac:spMkLst>
            <pc:docMk/>
            <pc:sldMk cId="4068758260" sldId="344"/>
            <ac:spMk id="4" creationId="{8D395263-68C5-EC7B-725A-411943C1384E}"/>
          </ac:spMkLst>
        </pc:spChg>
        <pc:picChg chg="del">
          <ac:chgData name="Katie Sylvis" userId="c457537a-1b38-475b-b595-5ea82e9cc309" providerId="ADAL" clId="{A9D5E670-60BB-4F02-A3CE-F58EFF46F001}" dt="2025-05-20T21:46:20.411" v="5911" actId="478"/>
          <ac:picMkLst>
            <pc:docMk/>
            <pc:sldMk cId="4068758260" sldId="344"/>
            <ac:picMk id="5" creationId="{7647A5B6-8933-8574-1FCE-D08BCD049767}"/>
          </ac:picMkLst>
        </pc:picChg>
      </pc:sldChg>
      <pc:sldChg chg="del">
        <pc:chgData name="Katie Sylvis" userId="c457537a-1b38-475b-b595-5ea82e9cc309" providerId="ADAL" clId="{A9D5E670-60BB-4F02-A3CE-F58EFF46F001}" dt="2025-05-20T21:07:33.841" v="3388" actId="47"/>
        <pc:sldMkLst>
          <pc:docMk/>
          <pc:sldMk cId="508509632" sldId="346"/>
        </pc:sldMkLst>
      </pc:sldChg>
      <pc:sldChg chg="del">
        <pc:chgData name="Katie Sylvis" userId="c457537a-1b38-475b-b595-5ea82e9cc309" providerId="ADAL" clId="{A9D5E670-60BB-4F02-A3CE-F58EFF46F001}" dt="2025-05-20T21:50:47.208" v="6372" actId="47"/>
        <pc:sldMkLst>
          <pc:docMk/>
          <pc:sldMk cId="4083321825" sldId="347"/>
        </pc:sldMkLst>
      </pc:sldChg>
      <pc:sldChg chg="del">
        <pc:chgData name="Katie Sylvis" userId="c457537a-1b38-475b-b595-5ea82e9cc309" providerId="ADAL" clId="{A9D5E670-60BB-4F02-A3CE-F58EFF46F001}" dt="2025-05-20T21:44:29.531" v="5781" actId="47"/>
        <pc:sldMkLst>
          <pc:docMk/>
          <pc:sldMk cId="2716407776" sldId="348"/>
        </pc:sldMkLst>
      </pc:sldChg>
      <pc:sldChg chg="del">
        <pc:chgData name="Katie Sylvis" userId="c457537a-1b38-475b-b595-5ea82e9cc309" providerId="ADAL" clId="{A9D5E670-60BB-4F02-A3CE-F58EFF46F001}" dt="2025-05-20T21:51:42.119" v="6503" actId="47"/>
        <pc:sldMkLst>
          <pc:docMk/>
          <pc:sldMk cId="3171397164" sldId="349"/>
        </pc:sldMkLst>
      </pc:sldChg>
      <pc:sldChg chg="modSp mod ord">
        <pc:chgData name="Katie Sylvis" userId="c457537a-1b38-475b-b595-5ea82e9cc309" providerId="ADAL" clId="{A9D5E670-60BB-4F02-A3CE-F58EFF46F001}" dt="2025-05-20T21:42:20.198" v="5511" actId="6549"/>
        <pc:sldMkLst>
          <pc:docMk/>
          <pc:sldMk cId="1552564469" sldId="350"/>
        </pc:sldMkLst>
        <pc:spChg chg="mod">
          <ac:chgData name="Katie Sylvis" userId="c457537a-1b38-475b-b595-5ea82e9cc309" providerId="ADAL" clId="{A9D5E670-60BB-4F02-A3CE-F58EFF46F001}" dt="2025-05-20T21:07:11.981" v="3386" actId="2711"/>
          <ac:spMkLst>
            <pc:docMk/>
            <pc:sldMk cId="1552564469" sldId="350"/>
            <ac:spMk id="2" creationId="{F5EEEE2D-D5F8-83E9-6336-2D7D4320C17A}"/>
          </ac:spMkLst>
        </pc:spChg>
        <pc:spChg chg="mod">
          <ac:chgData name="Katie Sylvis" userId="c457537a-1b38-475b-b595-5ea82e9cc309" providerId="ADAL" clId="{A9D5E670-60BB-4F02-A3CE-F58EFF46F001}" dt="2025-05-20T21:42:20.198" v="5511" actId="6549"/>
          <ac:spMkLst>
            <pc:docMk/>
            <pc:sldMk cId="1552564469" sldId="350"/>
            <ac:spMk id="3" creationId="{F1E17177-5D21-F377-B8AF-8EB203E74A12}"/>
          </ac:spMkLst>
        </pc:spChg>
      </pc:sldChg>
      <pc:sldChg chg="delSp modSp mod ord">
        <pc:chgData name="Katie Sylvis" userId="c457537a-1b38-475b-b595-5ea82e9cc309" providerId="ADAL" clId="{A9D5E670-60BB-4F02-A3CE-F58EFF46F001}" dt="2025-05-20T21:08:06.102" v="3392" actId="20577"/>
        <pc:sldMkLst>
          <pc:docMk/>
          <pc:sldMk cId="3692705637" sldId="351"/>
        </pc:sldMkLst>
        <pc:spChg chg="mod">
          <ac:chgData name="Katie Sylvis" userId="c457537a-1b38-475b-b595-5ea82e9cc309" providerId="ADAL" clId="{A9D5E670-60BB-4F02-A3CE-F58EFF46F001}" dt="2025-05-20T21:08:06.102" v="3392" actId="20577"/>
          <ac:spMkLst>
            <pc:docMk/>
            <pc:sldMk cId="3692705637" sldId="351"/>
            <ac:spMk id="2" creationId="{265EFA22-4480-400F-AC33-F98695FF8EDF}"/>
          </ac:spMkLst>
        </pc:spChg>
        <pc:spChg chg="del">
          <ac:chgData name="Katie Sylvis" userId="c457537a-1b38-475b-b595-5ea82e9cc309" providerId="ADAL" clId="{A9D5E670-60BB-4F02-A3CE-F58EFF46F001}" dt="2025-05-20T21:08:01.934" v="3391" actId="478"/>
          <ac:spMkLst>
            <pc:docMk/>
            <pc:sldMk cId="3692705637" sldId="351"/>
            <ac:spMk id="6" creationId="{45B7F2DD-5936-F615-6FA7-347978197EA9}"/>
          </ac:spMkLst>
        </pc:spChg>
      </pc:sldChg>
      <pc:sldChg chg="modSp mod ord">
        <pc:chgData name="Katie Sylvis" userId="c457537a-1b38-475b-b595-5ea82e9cc309" providerId="ADAL" clId="{A9D5E670-60BB-4F02-A3CE-F58EFF46F001}" dt="2025-05-20T21:08:47.129" v="3437" actId="20577"/>
        <pc:sldMkLst>
          <pc:docMk/>
          <pc:sldMk cId="2433927854" sldId="352"/>
        </pc:sldMkLst>
        <pc:spChg chg="mod">
          <ac:chgData name="Katie Sylvis" userId="c457537a-1b38-475b-b595-5ea82e9cc309" providerId="ADAL" clId="{A9D5E670-60BB-4F02-A3CE-F58EFF46F001}" dt="2025-05-20T21:08:27.444" v="3394" actId="2711"/>
          <ac:spMkLst>
            <pc:docMk/>
            <pc:sldMk cId="2433927854" sldId="352"/>
            <ac:spMk id="2" creationId="{6D16FC56-D412-9D73-4D72-C7898EF7A350}"/>
          </ac:spMkLst>
        </pc:spChg>
        <pc:spChg chg="mod">
          <ac:chgData name="Katie Sylvis" userId="c457537a-1b38-475b-b595-5ea82e9cc309" providerId="ADAL" clId="{A9D5E670-60BB-4F02-A3CE-F58EFF46F001}" dt="2025-05-20T21:08:47.129" v="3437" actId="20577"/>
          <ac:spMkLst>
            <pc:docMk/>
            <pc:sldMk cId="2433927854" sldId="352"/>
            <ac:spMk id="3" creationId="{579C69E1-B089-19EF-11BA-883BF8A03C04}"/>
          </ac:spMkLst>
        </pc:spChg>
      </pc:sldChg>
      <pc:sldChg chg="addSp delSp modSp mod ord">
        <pc:chgData name="Katie Sylvis" userId="c457537a-1b38-475b-b595-5ea82e9cc309" providerId="ADAL" clId="{A9D5E670-60BB-4F02-A3CE-F58EFF46F001}" dt="2025-05-20T21:11:31.917" v="3528" actId="1076"/>
        <pc:sldMkLst>
          <pc:docMk/>
          <pc:sldMk cId="905337583" sldId="353"/>
        </pc:sldMkLst>
        <pc:picChg chg="add mod">
          <ac:chgData name="Katie Sylvis" userId="c457537a-1b38-475b-b595-5ea82e9cc309" providerId="ADAL" clId="{A9D5E670-60BB-4F02-A3CE-F58EFF46F001}" dt="2025-05-20T21:11:31.917" v="3528" actId="1076"/>
          <ac:picMkLst>
            <pc:docMk/>
            <pc:sldMk cId="905337583" sldId="353"/>
            <ac:picMk id="3" creationId="{ABABEDE3-A552-523F-75C6-2B1B147C2731}"/>
          </ac:picMkLst>
        </pc:picChg>
        <pc:picChg chg="del">
          <ac:chgData name="Katie Sylvis" userId="c457537a-1b38-475b-b595-5ea82e9cc309" providerId="ADAL" clId="{A9D5E670-60BB-4F02-A3CE-F58EFF46F001}" dt="2025-05-20T21:11:03.180" v="3520" actId="478"/>
          <ac:picMkLst>
            <pc:docMk/>
            <pc:sldMk cId="905337583" sldId="353"/>
            <ac:picMk id="4" creationId="{1C4463D0-100B-D64B-D982-1BB28F30EE6A}"/>
          </ac:picMkLst>
        </pc:picChg>
        <pc:picChg chg="mod">
          <ac:chgData name="Katie Sylvis" userId="c457537a-1b38-475b-b595-5ea82e9cc309" providerId="ADAL" clId="{A9D5E670-60BB-4F02-A3CE-F58EFF46F001}" dt="2025-05-20T21:11:25.913" v="3526" actId="1076"/>
          <ac:picMkLst>
            <pc:docMk/>
            <pc:sldMk cId="905337583" sldId="353"/>
            <ac:picMk id="6" creationId="{99B48DAB-97BB-4207-1BD6-68E90AA70C74}"/>
          </ac:picMkLst>
        </pc:picChg>
      </pc:sldChg>
      <pc:sldChg chg="addSp modSp add mod">
        <pc:chgData name="Katie Sylvis" userId="c457537a-1b38-475b-b595-5ea82e9cc309" providerId="ADAL" clId="{A9D5E670-60BB-4F02-A3CE-F58EFF46F001}" dt="2025-05-20T19:40:20.479" v="642" actId="1076"/>
        <pc:sldMkLst>
          <pc:docMk/>
          <pc:sldMk cId="2145376616" sldId="354"/>
        </pc:sldMkLst>
        <pc:spChg chg="mod">
          <ac:chgData name="Katie Sylvis" userId="c457537a-1b38-475b-b595-5ea82e9cc309" providerId="ADAL" clId="{A9D5E670-60BB-4F02-A3CE-F58EFF46F001}" dt="2025-05-20T19:39:12.182" v="630" actId="20577"/>
          <ac:spMkLst>
            <pc:docMk/>
            <pc:sldMk cId="2145376616" sldId="354"/>
            <ac:spMk id="2" creationId="{7ACDC3AB-317F-A607-E871-DFA941BFB616}"/>
          </ac:spMkLst>
        </pc:spChg>
        <pc:spChg chg="mod">
          <ac:chgData name="Katie Sylvis" userId="c457537a-1b38-475b-b595-5ea82e9cc309" providerId="ADAL" clId="{A9D5E670-60BB-4F02-A3CE-F58EFF46F001}" dt="2025-05-20T19:40:01.299" v="638" actId="255"/>
          <ac:spMkLst>
            <pc:docMk/>
            <pc:sldMk cId="2145376616" sldId="354"/>
            <ac:spMk id="3" creationId="{2E0E6FB5-C93E-D913-9729-6F0240F08678}"/>
          </ac:spMkLst>
        </pc:spChg>
        <pc:picChg chg="add mod">
          <ac:chgData name="Katie Sylvis" userId="c457537a-1b38-475b-b595-5ea82e9cc309" providerId="ADAL" clId="{A9D5E670-60BB-4F02-A3CE-F58EFF46F001}" dt="2025-05-20T19:40:20.479" v="642" actId="1076"/>
          <ac:picMkLst>
            <pc:docMk/>
            <pc:sldMk cId="2145376616" sldId="354"/>
            <ac:picMk id="4" creationId="{04505D62-609D-18D5-A5F9-6A960DF2548E}"/>
          </ac:picMkLst>
        </pc:picChg>
      </pc:sldChg>
      <pc:sldChg chg="add del">
        <pc:chgData name="Katie Sylvis" userId="c457537a-1b38-475b-b595-5ea82e9cc309" providerId="ADAL" clId="{A9D5E670-60BB-4F02-A3CE-F58EFF46F001}" dt="2025-05-20T21:21:43.710" v="3778" actId="47"/>
        <pc:sldMkLst>
          <pc:docMk/>
          <pc:sldMk cId="1703044734" sldId="355"/>
        </pc:sldMkLst>
      </pc:sldChg>
      <pc:sldChg chg="addSp delSp modSp add mod">
        <pc:chgData name="Katie Sylvis" userId="c457537a-1b38-475b-b595-5ea82e9cc309" providerId="ADAL" clId="{A9D5E670-60BB-4F02-A3CE-F58EFF46F001}" dt="2025-05-20T20:02:07.695" v="1129" actId="1076"/>
        <pc:sldMkLst>
          <pc:docMk/>
          <pc:sldMk cId="1772269445" sldId="356"/>
        </pc:sldMkLst>
        <pc:spChg chg="mod">
          <ac:chgData name="Katie Sylvis" userId="c457537a-1b38-475b-b595-5ea82e9cc309" providerId="ADAL" clId="{A9D5E670-60BB-4F02-A3CE-F58EFF46F001}" dt="2025-05-20T20:02:07.695" v="1129" actId="1076"/>
          <ac:spMkLst>
            <pc:docMk/>
            <pc:sldMk cId="1772269445" sldId="356"/>
            <ac:spMk id="2" creationId="{FC2B0464-6637-66F6-B8A3-831EF68C0D2B}"/>
          </ac:spMkLst>
        </pc:spChg>
        <pc:spChg chg="mod">
          <ac:chgData name="Katie Sylvis" userId="c457537a-1b38-475b-b595-5ea82e9cc309" providerId="ADAL" clId="{A9D5E670-60BB-4F02-A3CE-F58EFF46F001}" dt="2025-05-20T20:01:18.904" v="1116" actId="27636"/>
          <ac:spMkLst>
            <pc:docMk/>
            <pc:sldMk cId="1772269445" sldId="356"/>
            <ac:spMk id="3" creationId="{9A73584C-D839-4CAD-D7F9-01BD9CC2EFAA}"/>
          </ac:spMkLst>
        </pc:spChg>
        <pc:spChg chg="del">
          <ac:chgData name="Katie Sylvis" userId="c457537a-1b38-475b-b595-5ea82e9cc309" providerId="ADAL" clId="{A9D5E670-60BB-4F02-A3CE-F58EFF46F001}" dt="2025-05-20T19:48:55.847" v="745" actId="478"/>
          <ac:spMkLst>
            <pc:docMk/>
            <pc:sldMk cId="1772269445" sldId="356"/>
            <ac:spMk id="7" creationId="{53A276AD-31CF-2124-D80C-EC0D0779B87F}"/>
          </ac:spMkLst>
        </pc:spChg>
        <pc:picChg chg="add mod modCrop">
          <ac:chgData name="Katie Sylvis" userId="c457537a-1b38-475b-b595-5ea82e9cc309" providerId="ADAL" clId="{A9D5E670-60BB-4F02-A3CE-F58EFF46F001}" dt="2025-05-20T20:02:03.036" v="1128" actId="1076"/>
          <ac:picMkLst>
            <pc:docMk/>
            <pc:sldMk cId="1772269445" sldId="356"/>
            <ac:picMk id="5" creationId="{E9109565-D642-08F0-E386-AA56F792DA22}"/>
          </ac:picMkLst>
        </pc:picChg>
      </pc:sldChg>
      <pc:sldChg chg="add del ord">
        <pc:chgData name="Katie Sylvis" userId="c457537a-1b38-475b-b595-5ea82e9cc309" providerId="ADAL" clId="{A9D5E670-60BB-4F02-A3CE-F58EFF46F001}" dt="2025-05-20T21:22:54.572" v="3783" actId="47"/>
        <pc:sldMkLst>
          <pc:docMk/>
          <pc:sldMk cId="3291547253" sldId="357"/>
        </pc:sldMkLst>
      </pc:sldChg>
      <pc:sldChg chg="delSp modSp add mod">
        <pc:chgData name="Katie Sylvis" userId="c457537a-1b38-475b-b595-5ea82e9cc309" providerId="ADAL" clId="{A9D5E670-60BB-4F02-A3CE-F58EFF46F001}" dt="2025-05-20T21:55:02.182" v="6540" actId="20577"/>
        <pc:sldMkLst>
          <pc:docMk/>
          <pc:sldMk cId="442696107" sldId="358"/>
        </pc:sldMkLst>
        <pc:spChg chg="mod">
          <ac:chgData name="Katie Sylvis" userId="c457537a-1b38-475b-b595-5ea82e9cc309" providerId="ADAL" clId="{A9D5E670-60BB-4F02-A3CE-F58EFF46F001}" dt="2025-05-20T21:54:51.233" v="6537" actId="313"/>
          <ac:spMkLst>
            <pc:docMk/>
            <pc:sldMk cId="442696107" sldId="358"/>
            <ac:spMk id="2" creationId="{9D186B6B-758C-1E79-9471-5E2DF6114A8E}"/>
          </ac:spMkLst>
        </pc:spChg>
        <pc:spChg chg="mod">
          <ac:chgData name="Katie Sylvis" userId="c457537a-1b38-475b-b595-5ea82e9cc309" providerId="ADAL" clId="{A9D5E670-60BB-4F02-A3CE-F58EFF46F001}" dt="2025-05-20T21:55:02.182" v="6540" actId="20577"/>
          <ac:spMkLst>
            <pc:docMk/>
            <pc:sldMk cId="442696107" sldId="358"/>
            <ac:spMk id="3" creationId="{8DE9AED0-25DF-BE8C-D032-62FD4C2F74E1}"/>
          </ac:spMkLst>
        </pc:spChg>
        <pc:spChg chg="del">
          <ac:chgData name="Katie Sylvis" userId="c457537a-1b38-475b-b595-5ea82e9cc309" providerId="ADAL" clId="{A9D5E670-60BB-4F02-A3CE-F58EFF46F001}" dt="2025-05-20T21:34:46.391" v="4334" actId="478"/>
          <ac:spMkLst>
            <pc:docMk/>
            <pc:sldMk cId="442696107" sldId="358"/>
            <ac:spMk id="4" creationId="{410E62AB-6BB9-C02F-E63A-D7557965725A}"/>
          </ac:spMkLst>
        </pc:spChg>
      </pc:sldChg>
      <pc:sldChg chg="modSp add mod">
        <pc:chgData name="Katie Sylvis" userId="c457537a-1b38-475b-b595-5ea82e9cc309" providerId="ADAL" clId="{A9D5E670-60BB-4F02-A3CE-F58EFF46F001}" dt="2025-05-20T20:11:09.747" v="1225" actId="313"/>
        <pc:sldMkLst>
          <pc:docMk/>
          <pc:sldMk cId="3197904321" sldId="359"/>
        </pc:sldMkLst>
        <pc:spChg chg="mod">
          <ac:chgData name="Katie Sylvis" userId="c457537a-1b38-475b-b595-5ea82e9cc309" providerId="ADAL" clId="{A9D5E670-60BB-4F02-A3CE-F58EFF46F001}" dt="2025-05-20T20:11:09.747" v="1225" actId="313"/>
          <ac:spMkLst>
            <pc:docMk/>
            <pc:sldMk cId="3197904321" sldId="359"/>
            <ac:spMk id="2" creationId="{6A512E78-0DC3-ADFE-6035-8922EE4C0267}"/>
          </ac:spMkLst>
        </pc:spChg>
        <pc:spChg chg="mod">
          <ac:chgData name="Katie Sylvis" userId="c457537a-1b38-475b-b595-5ea82e9cc309" providerId="ADAL" clId="{A9D5E670-60BB-4F02-A3CE-F58EFF46F001}" dt="2025-05-20T20:07:54.579" v="1224" actId="255"/>
          <ac:spMkLst>
            <pc:docMk/>
            <pc:sldMk cId="3197904321" sldId="359"/>
            <ac:spMk id="3" creationId="{81929170-5323-E702-A4DC-21231CDC8DA0}"/>
          </ac:spMkLst>
        </pc:spChg>
      </pc:sldChg>
      <pc:sldChg chg="addSp delSp modSp add mod">
        <pc:chgData name="Katie Sylvis" userId="c457537a-1b38-475b-b595-5ea82e9cc309" providerId="ADAL" clId="{A9D5E670-60BB-4F02-A3CE-F58EFF46F001}" dt="2025-05-21T19:51:47.588" v="8421" actId="1076"/>
        <pc:sldMkLst>
          <pc:docMk/>
          <pc:sldMk cId="1661030477" sldId="360"/>
        </pc:sldMkLst>
        <pc:spChg chg="mod">
          <ac:chgData name="Katie Sylvis" userId="c457537a-1b38-475b-b595-5ea82e9cc309" providerId="ADAL" clId="{A9D5E670-60BB-4F02-A3CE-F58EFF46F001}" dt="2025-05-20T20:14:49.135" v="1277" actId="208"/>
          <ac:spMkLst>
            <pc:docMk/>
            <pc:sldMk cId="1661030477" sldId="360"/>
            <ac:spMk id="2" creationId="{E2E57200-7B1D-342F-EE60-EA1648A0C671}"/>
          </ac:spMkLst>
        </pc:spChg>
        <pc:spChg chg="mod">
          <ac:chgData name="Katie Sylvis" userId="c457537a-1b38-475b-b595-5ea82e9cc309" providerId="ADAL" clId="{A9D5E670-60BB-4F02-A3CE-F58EFF46F001}" dt="2025-05-20T20:14:21.233" v="1272" actId="14100"/>
          <ac:spMkLst>
            <pc:docMk/>
            <pc:sldMk cId="1661030477" sldId="360"/>
            <ac:spMk id="3" creationId="{D4E7C774-EB40-B570-9DCF-C5CFAF2E12ED}"/>
          </ac:spMkLst>
        </pc:spChg>
        <pc:picChg chg="add del mod">
          <ac:chgData name="Katie Sylvis" userId="c457537a-1b38-475b-b595-5ea82e9cc309" providerId="ADAL" clId="{A9D5E670-60BB-4F02-A3CE-F58EFF46F001}" dt="2025-05-20T20:13:49.539" v="1267" actId="478"/>
          <ac:picMkLst>
            <pc:docMk/>
            <pc:sldMk cId="1661030477" sldId="360"/>
            <ac:picMk id="7" creationId="{33F0D3B6-F572-B77F-FCA6-36969E950305}"/>
          </ac:picMkLst>
        </pc:picChg>
        <pc:picChg chg="add del mod">
          <ac:chgData name="Katie Sylvis" userId="c457537a-1b38-475b-b595-5ea82e9cc309" providerId="ADAL" clId="{A9D5E670-60BB-4F02-A3CE-F58EFF46F001}" dt="2025-05-21T19:51:45.120" v="8420" actId="478"/>
          <ac:picMkLst>
            <pc:docMk/>
            <pc:sldMk cId="1661030477" sldId="360"/>
            <ac:picMk id="7" creationId="{B8E0AF1D-8BE9-C57B-3790-0077466DCBE4}"/>
          </ac:picMkLst>
        </pc:picChg>
        <pc:picChg chg="add mod">
          <ac:chgData name="Katie Sylvis" userId="c457537a-1b38-475b-b595-5ea82e9cc309" providerId="ADAL" clId="{A9D5E670-60BB-4F02-A3CE-F58EFF46F001}" dt="2025-05-21T19:51:47.588" v="8421" actId="1076"/>
          <ac:picMkLst>
            <pc:docMk/>
            <pc:sldMk cId="1661030477" sldId="360"/>
            <ac:picMk id="9" creationId="{0EA83C6A-0054-7E0B-0C7E-C17813FD409A}"/>
          </ac:picMkLst>
        </pc:picChg>
        <pc:picChg chg="add del mod">
          <ac:chgData name="Katie Sylvis" userId="c457537a-1b38-475b-b595-5ea82e9cc309" providerId="ADAL" clId="{A9D5E670-60BB-4F02-A3CE-F58EFF46F001}" dt="2025-05-20T20:21:27.914" v="1488" actId="478"/>
          <ac:picMkLst>
            <pc:docMk/>
            <pc:sldMk cId="1661030477" sldId="360"/>
            <ac:picMk id="10" creationId="{F04AF5AA-E114-D21E-9406-2978F807B67C}"/>
          </ac:picMkLst>
        </pc:picChg>
        <pc:picChg chg="add del mod modCrop">
          <ac:chgData name="Katie Sylvis" userId="c457537a-1b38-475b-b595-5ea82e9cc309" providerId="ADAL" clId="{A9D5E670-60BB-4F02-A3CE-F58EFF46F001}" dt="2025-05-20T20:22:20.467" v="1501" actId="478"/>
          <ac:picMkLst>
            <pc:docMk/>
            <pc:sldMk cId="1661030477" sldId="360"/>
            <ac:picMk id="12" creationId="{1EA5C14C-B3C3-1F9B-6875-9DAD36B9D0E3}"/>
          </ac:picMkLst>
        </pc:picChg>
        <pc:picChg chg="add del mod">
          <ac:chgData name="Katie Sylvis" userId="c457537a-1b38-475b-b595-5ea82e9cc309" providerId="ADAL" clId="{A9D5E670-60BB-4F02-A3CE-F58EFF46F001}" dt="2025-05-21T19:51:43.120" v="8418" actId="478"/>
          <ac:picMkLst>
            <pc:docMk/>
            <pc:sldMk cId="1661030477" sldId="360"/>
            <ac:picMk id="13" creationId="{648C3156-DA88-A2F2-7810-840F24CE9A35}"/>
          </ac:picMkLst>
        </pc:picChg>
      </pc:sldChg>
      <pc:sldChg chg="addSp delSp modSp add mod">
        <pc:chgData name="Katie Sylvis" userId="c457537a-1b38-475b-b595-5ea82e9cc309" providerId="ADAL" clId="{A9D5E670-60BB-4F02-A3CE-F58EFF46F001}" dt="2025-05-21T19:51:57.963" v="8422" actId="14100"/>
        <pc:sldMkLst>
          <pc:docMk/>
          <pc:sldMk cId="3292210480" sldId="361"/>
        </pc:sldMkLst>
        <pc:spChg chg="mod">
          <ac:chgData name="Katie Sylvis" userId="c457537a-1b38-475b-b595-5ea82e9cc309" providerId="ADAL" clId="{A9D5E670-60BB-4F02-A3CE-F58EFF46F001}" dt="2025-05-20T20:12:06.362" v="1247" actId="20577"/>
          <ac:spMkLst>
            <pc:docMk/>
            <pc:sldMk cId="3292210480" sldId="361"/>
            <ac:spMk id="2" creationId="{FD104DBF-277F-FCEC-E3D3-2D1F4F44A71C}"/>
          </ac:spMkLst>
        </pc:spChg>
        <pc:spChg chg="mod">
          <ac:chgData name="Katie Sylvis" userId="c457537a-1b38-475b-b595-5ea82e9cc309" providerId="ADAL" clId="{A9D5E670-60BB-4F02-A3CE-F58EFF46F001}" dt="2025-05-20T20:12:22.431" v="1250" actId="14100"/>
          <ac:spMkLst>
            <pc:docMk/>
            <pc:sldMk cId="3292210480" sldId="361"/>
            <ac:spMk id="3" creationId="{02D5E711-25CB-6FA9-8A5C-2E07EA17AED1}"/>
          </ac:spMkLst>
        </pc:spChg>
        <pc:picChg chg="add del mod">
          <ac:chgData name="Katie Sylvis" userId="c457537a-1b38-475b-b595-5ea82e9cc309" providerId="ADAL" clId="{A9D5E670-60BB-4F02-A3CE-F58EFF46F001}" dt="2025-05-20T20:12:41.482" v="1255" actId="478"/>
          <ac:picMkLst>
            <pc:docMk/>
            <pc:sldMk cId="3292210480" sldId="361"/>
            <ac:picMk id="7" creationId="{725FFA25-87AA-16B1-5EDC-67194C741CF9}"/>
          </ac:picMkLst>
        </pc:picChg>
        <pc:picChg chg="add del mod">
          <ac:chgData name="Katie Sylvis" userId="c457537a-1b38-475b-b595-5ea82e9cc309" providerId="ADAL" clId="{A9D5E670-60BB-4F02-A3CE-F58EFF46F001}" dt="2025-05-20T20:22:24.852" v="1503" actId="478"/>
          <ac:picMkLst>
            <pc:docMk/>
            <pc:sldMk cId="3292210480" sldId="361"/>
            <ac:picMk id="10" creationId="{63A7DBDC-08EC-399F-CE98-1924E0D8C40A}"/>
          </ac:picMkLst>
        </pc:picChg>
        <pc:picChg chg="add mod">
          <ac:chgData name="Katie Sylvis" userId="c457537a-1b38-475b-b595-5ea82e9cc309" providerId="ADAL" clId="{A9D5E670-60BB-4F02-A3CE-F58EFF46F001}" dt="2025-05-21T19:51:57.963" v="8422" actId="14100"/>
          <ac:picMkLst>
            <pc:docMk/>
            <pc:sldMk cId="3292210480" sldId="361"/>
            <ac:picMk id="11" creationId="{89320A0B-147D-00C3-E871-2D3831124E90}"/>
          </ac:picMkLst>
        </pc:picChg>
      </pc:sldChg>
      <pc:sldChg chg="addSp delSp modSp add mod">
        <pc:chgData name="Katie Sylvis" userId="c457537a-1b38-475b-b595-5ea82e9cc309" providerId="ADAL" clId="{A9D5E670-60BB-4F02-A3CE-F58EFF46F001}" dt="2025-05-20T20:18:43.692" v="1396" actId="1036"/>
        <pc:sldMkLst>
          <pc:docMk/>
          <pc:sldMk cId="2940152204" sldId="362"/>
        </pc:sldMkLst>
        <pc:spChg chg="mod">
          <ac:chgData name="Katie Sylvis" userId="c457537a-1b38-475b-b595-5ea82e9cc309" providerId="ADAL" clId="{A9D5E670-60BB-4F02-A3CE-F58EFF46F001}" dt="2025-05-20T20:18:22.509" v="1387" actId="1076"/>
          <ac:spMkLst>
            <pc:docMk/>
            <pc:sldMk cId="2940152204" sldId="362"/>
            <ac:spMk id="2" creationId="{4F7FB4FD-FE3D-57AA-0C56-856A14E81D38}"/>
          </ac:spMkLst>
        </pc:spChg>
        <pc:spChg chg="mod">
          <ac:chgData name="Katie Sylvis" userId="c457537a-1b38-475b-b595-5ea82e9cc309" providerId="ADAL" clId="{A9D5E670-60BB-4F02-A3CE-F58EFF46F001}" dt="2025-05-20T20:18:19.524" v="1386" actId="1076"/>
          <ac:spMkLst>
            <pc:docMk/>
            <pc:sldMk cId="2940152204" sldId="362"/>
            <ac:spMk id="3" creationId="{5B7AFCF3-62CA-B47A-FD01-42A0069B1FCE}"/>
          </ac:spMkLst>
        </pc:spChg>
        <pc:picChg chg="add mod">
          <ac:chgData name="Katie Sylvis" userId="c457537a-1b38-475b-b595-5ea82e9cc309" providerId="ADAL" clId="{A9D5E670-60BB-4F02-A3CE-F58EFF46F001}" dt="2025-05-20T20:18:43.692" v="1396" actId="1036"/>
          <ac:picMkLst>
            <pc:docMk/>
            <pc:sldMk cId="2940152204" sldId="362"/>
            <ac:picMk id="7" creationId="{7D2072C8-B377-FD6A-5727-6BB7392CC55E}"/>
          </ac:picMkLst>
        </pc:picChg>
        <pc:picChg chg="del">
          <ac:chgData name="Katie Sylvis" userId="c457537a-1b38-475b-b595-5ea82e9cc309" providerId="ADAL" clId="{A9D5E670-60BB-4F02-A3CE-F58EFF46F001}" dt="2025-05-20T20:17:46.435" v="1380" actId="478"/>
          <ac:picMkLst>
            <pc:docMk/>
            <pc:sldMk cId="2940152204" sldId="362"/>
            <ac:picMk id="10" creationId="{2E7A5050-1FB2-441C-DC58-968F4D889EC0}"/>
          </ac:picMkLst>
        </pc:picChg>
      </pc:sldChg>
      <pc:sldChg chg="addSp delSp modSp add mod">
        <pc:chgData name="Katie Sylvis" userId="c457537a-1b38-475b-b595-5ea82e9cc309" providerId="ADAL" clId="{A9D5E670-60BB-4F02-A3CE-F58EFF46F001}" dt="2025-05-21T19:57:18.984" v="8863" actId="14100"/>
        <pc:sldMkLst>
          <pc:docMk/>
          <pc:sldMk cId="1889401086" sldId="363"/>
        </pc:sldMkLst>
        <pc:spChg chg="mod">
          <ac:chgData name="Katie Sylvis" userId="c457537a-1b38-475b-b595-5ea82e9cc309" providerId="ADAL" clId="{A9D5E670-60BB-4F02-A3CE-F58EFF46F001}" dt="2025-05-20T20:19:09.982" v="1410" actId="20577"/>
          <ac:spMkLst>
            <pc:docMk/>
            <pc:sldMk cId="1889401086" sldId="363"/>
            <ac:spMk id="2" creationId="{CBBAE24A-1068-1243-2420-39BFC1C86CBE}"/>
          </ac:spMkLst>
        </pc:spChg>
        <pc:spChg chg="add del mod">
          <ac:chgData name="Katie Sylvis" userId="c457537a-1b38-475b-b595-5ea82e9cc309" providerId="ADAL" clId="{A9D5E670-60BB-4F02-A3CE-F58EFF46F001}" dt="2025-05-20T20:19:48.169" v="1424"/>
          <ac:spMkLst>
            <pc:docMk/>
            <pc:sldMk cId="1889401086" sldId="363"/>
            <ac:spMk id="3" creationId="{25535442-1EA5-AD9A-F7B3-872EA986C3C0}"/>
          </ac:spMkLst>
        </pc:spChg>
        <pc:spChg chg="add del mod">
          <ac:chgData name="Katie Sylvis" userId="c457537a-1b38-475b-b595-5ea82e9cc309" providerId="ADAL" clId="{A9D5E670-60BB-4F02-A3CE-F58EFF46F001}" dt="2025-05-20T20:19:38.979" v="1422" actId="478"/>
          <ac:spMkLst>
            <pc:docMk/>
            <pc:sldMk cId="1889401086" sldId="363"/>
            <ac:spMk id="11" creationId="{E22A3DE3-BAB4-36DD-6604-4A742959DB5F}"/>
          </ac:spMkLst>
        </pc:spChg>
        <pc:spChg chg="add mod">
          <ac:chgData name="Katie Sylvis" userId="c457537a-1b38-475b-b595-5ea82e9cc309" providerId="ADAL" clId="{A9D5E670-60BB-4F02-A3CE-F58EFF46F001}" dt="2025-05-20T20:20:12.927" v="1480" actId="403"/>
          <ac:spMkLst>
            <pc:docMk/>
            <pc:sldMk cId="1889401086" sldId="363"/>
            <ac:spMk id="12" creationId="{236B8727-5C94-16B6-06D2-F948E62A9BAB}"/>
          </ac:spMkLst>
        </pc:spChg>
        <pc:picChg chg="add mod">
          <ac:chgData name="Katie Sylvis" userId="c457537a-1b38-475b-b595-5ea82e9cc309" providerId="ADAL" clId="{A9D5E670-60BB-4F02-A3CE-F58EFF46F001}" dt="2025-05-21T19:57:18.984" v="8863" actId="14100"/>
          <ac:picMkLst>
            <pc:docMk/>
            <pc:sldMk cId="1889401086" sldId="363"/>
            <ac:picMk id="5" creationId="{44085CD9-AE20-2911-57E8-725E0574AED1}"/>
          </ac:picMkLst>
        </pc:picChg>
        <pc:picChg chg="del mod">
          <ac:chgData name="Katie Sylvis" userId="c457537a-1b38-475b-b595-5ea82e9cc309" providerId="ADAL" clId="{A9D5E670-60BB-4F02-A3CE-F58EFF46F001}" dt="2025-05-20T20:20:51.432" v="1484" actId="478"/>
          <ac:picMkLst>
            <pc:docMk/>
            <pc:sldMk cId="1889401086" sldId="363"/>
            <ac:picMk id="7" creationId="{385AA27F-C1AB-6C2D-0496-A924A8E82F15}"/>
          </ac:picMkLst>
        </pc:picChg>
        <pc:picChg chg="add del mod">
          <ac:chgData name="Katie Sylvis" userId="c457537a-1b38-475b-b595-5ea82e9cc309" providerId="ADAL" clId="{A9D5E670-60BB-4F02-A3CE-F58EFF46F001}" dt="2025-05-20T20:19:41.023" v="1423" actId="478"/>
          <ac:picMkLst>
            <pc:docMk/>
            <pc:sldMk cId="1889401086" sldId="363"/>
            <ac:picMk id="9" creationId="{495FC835-ADB7-D444-C315-825C8690F74B}"/>
          </ac:picMkLst>
        </pc:picChg>
        <pc:picChg chg="add del mod">
          <ac:chgData name="Katie Sylvis" userId="c457537a-1b38-475b-b595-5ea82e9cc309" providerId="ADAL" clId="{A9D5E670-60BB-4F02-A3CE-F58EFF46F001}" dt="2025-05-21T19:52:03.432" v="8423" actId="478"/>
          <ac:picMkLst>
            <pc:docMk/>
            <pc:sldMk cId="1889401086" sldId="363"/>
            <ac:picMk id="14" creationId="{9FFAD298-0F0C-B2C1-F750-7B2F756D1AC3}"/>
          </ac:picMkLst>
        </pc:picChg>
      </pc:sldChg>
      <pc:sldChg chg="addSp delSp modSp add mod">
        <pc:chgData name="Katie Sylvis" userId="c457537a-1b38-475b-b595-5ea82e9cc309" providerId="ADAL" clId="{A9D5E670-60BB-4F02-A3CE-F58EFF46F001}" dt="2025-05-20T21:55:57.405" v="6557" actId="20577"/>
        <pc:sldMkLst>
          <pc:docMk/>
          <pc:sldMk cId="4011298073" sldId="364"/>
        </pc:sldMkLst>
        <pc:spChg chg="mod">
          <ac:chgData name="Katie Sylvis" userId="c457537a-1b38-475b-b595-5ea82e9cc309" providerId="ADAL" clId="{A9D5E670-60BB-4F02-A3CE-F58EFF46F001}" dt="2025-05-20T20:23:26.750" v="1547" actId="20577"/>
          <ac:spMkLst>
            <pc:docMk/>
            <pc:sldMk cId="4011298073" sldId="364"/>
            <ac:spMk id="2" creationId="{E351E081-C1B0-ECC7-94C2-2554E7E1C21B}"/>
          </ac:spMkLst>
        </pc:spChg>
        <pc:spChg chg="mod">
          <ac:chgData name="Katie Sylvis" userId="c457537a-1b38-475b-b595-5ea82e9cc309" providerId="ADAL" clId="{A9D5E670-60BB-4F02-A3CE-F58EFF46F001}" dt="2025-05-20T20:31:49.286" v="2215" actId="20577"/>
          <ac:spMkLst>
            <pc:docMk/>
            <pc:sldMk cId="4011298073" sldId="364"/>
            <ac:spMk id="3" creationId="{CDF979B4-3E0D-9749-1279-E69912830AE1}"/>
          </ac:spMkLst>
        </pc:spChg>
        <pc:spChg chg="mod">
          <ac:chgData name="Katie Sylvis" userId="c457537a-1b38-475b-b595-5ea82e9cc309" providerId="ADAL" clId="{A9D5E670-60BB-4F02-A3CE-F58EFF46F001}" dt="2025-05-20T21:55:57.405" v="6557" actId="20577"/>
          <ac:spMkLst>
            <pc:docMk/>
            <pc:sldMk cId="4011298073" sldId="364"/>
            <ac:spMk id="12" creationId="{9BF21E24-BD78-531B-B1FC-2A1D735A823F}"/>
          </ac:spMkLst>
        </pc:spChg>
        <pc:picChg chg="add mod modCrop">
          <ac:chgData name="Katie Sylvis" userId="c457537a-1b38-475b-b595-5ea82e9cc309" providerId="ADAL" clId="{A9D5E670-60BB-4F02-A3CE-F58EFF46F001}" dt="2025-05-20T20:31:28.766" v="2209" actId="1582"/>
          <ac:picMkLst>
            <pc:docMk/>
            <pc:sldMk cId="4011298073" sldId="364"/>
            <ac:picMk id="7" creationId="{0D51ED49-113A-94D6-4A7B-7111D241EDBE}"/>
          </ac:picMkLst>
        </pc:picChg>
        <pc:picChg chg="del">
          <ac:chgData name="Katie Sylvis" userId="c457537a-1b38-475b-b595-5ea82e9cc309" providerId="ADAL" clId="{A9D5E670-60BB-4F02-A3CE-F58EFF46F001}" dt="2025-05-20T20:31:12.115" v="2201" actId="478"/>
          <ac:picMkLst>
            <pc:docMk/>
            <pc:sldMk cId="4011298073" sldId="364"/>
            <ac:picMk id="14" creationId="{6B3CF9DB-A6B9-D653-263E-D7BDD4D08424}"/>
          </ac:picMkLst>
        </pc:picChg>
      </pc:sldChg>
      <pc:sldChg chg="addSp delSp modSp add mod ord">
        <pc:chgData name="Katie Sylvis" userId="c457537a-1b38-475b-b595-5ea82e9cc309" providerId="ADAL" clId="{A9D5E670-60BB-4F02-A3CE-F58EFF46F001}" dt="2025-05-20T21:56:51.632" v="6588"/>
        <pc:sldMkLst>
          <pc:docMk/>
          <pc:sldMk cId="2540888683" sldId="365"/>
        </pc:sldMkLst>
        <pc:spChg chg="mod">
          <ac:chgData name="Katie Sylvis" userId="c457537a-1b38-475b-b595-5ea82e9cc309" providerId="ADAL" clId="{A9D5E670-60BB-4F02-A3CE-F58EFF46F001}" dt="2025-05-20T20:32:00.790" v="2238" actId="20577"/>
          <ac:spMkLst>
            <pc:docMk/>
            <pc:sldMk cId="2540888683" sldId="365"/>
            <ac:spMk id="2" creationId="{966AAF3B-028C-6729-AA5F-61E6E347669D}"/>
          </ac:spMkLst>
        </pc:spChg>
        <pc:spChg chg="mod">
          <ac:chgData name="Katie Sylvis" userId="c457537a-1b38-475b-b595-5ea82e9cc309" providerId="ADAL" clId="{A9D5E670-60BB-4F02-A3CE-F58EFF46F001}" dt="2025-05-20T20:34:30.300" v="2950" actId="6549"/>
          <ac:spMkLst>
            <pc:docMk/>
            <pc:sldMk cId="2540888683" sldId="365"/>
            <ac:spMk id="3" creationId="{218A1208-32DC-4E3D-F729-7F555C9EA9B4}"/>
          </ac:spMkLst>
        </pc:spChg>
        <pc:picChg chg="del">
          <ac:chgData name="Katie Sylvis" userId="c457537a-1b38-475b-b595-5ea82e9cc309" providerId="ADAL" clId="{A9D5E670-60BB-4F02-A3CE-F58EFF46F001}" dt="2025-05-20T20:34:56.995" v="2952" actId="478"/>
          <ac:picMkLst>
            <pc:docMk/>
            <pc:sldMk cId="2540888683" sldId="365"/>
            <ac:picMk id="7" creationId="{C2A1087B-2CC2-9639-2EAB-9FD1CAEE1FEE}"/>
          </ac:picMkLst>
        </pc:picChg>
        <pc:picChg chg="add del mod">
          <ac:chgData name="Katie Sylvis" userId="c457537a-1b38-475b-b595-5ea82e9cc309" providerId="ADAL" clId="{A9D5E670-60BB-4F02-A3CE-F58EFF46F001}" dt="2025-05-20T20:35:01.122" v="2955" actId="478"/>
          <ac:picMkLst>
            <pc:docMk/>
            <pc:sldMk cId="2540888683" sldId="365"/>
            <ac:picMk id="9" creationId="{ED467E15-FF26-6838-7F28-A026E8404A6E}"/>
          </ac:picMkLst>
        </pc:picChg>
        <pc:picChg chg="add mod modCrop">
          <ac:chgData name="Katie Sylvis" userId="c457537a-1b38-475b-b595-5ea82e9cc309" providerId="ADAL" clId="{A9D5E670-60BB-4F02-A3CE-F58EFF46F001}" dt="2025-05-20T20:35:31.177" v="2965" actId="1582"/>
          <ac:picMkLst>
            <pc:docMk/>
            <pc:sldMk cId="2540888683" sldId="365"/>
            <ac:picMk id="11" creationId="{063DBA98-7354-ED9A-C4C9-BCDD3781BAD7}"/>
          </ac:picMkLst>
        </pc:picChg>
      </pc:sldChg>
      <pc:sldChg chg="addSp delSp modSp add mod">
        <pc:chgData name="Katie Sylvis" userId="c457537a-1b38-475b-b595-5ea82e9cc309" providerId="ADAL" clId="{A9D5E670-60BB-4F02-A3CE-F58EFF46F001}" dt="2025-05-20T21:17:25.417" v="3743" actId="2711"/>
        <pc:sldMkLst>
          <pc:docMk/>
          <pc:sldMk cId="2240582092" sldId="366"/>
        </pc:sldMkLst>
        <pc:spChg chg="mod">
          <ac:chgData name="Katie Sylvis" userId="c457537a-1b38-475b-b595-5ea82e9cc309" providerId="ADAL" clId="{A9D5E670-60BB-4F02-A3CE-F58EFF46F001}" dt="2025-05-20T21:15:10.081" v="3618" actId="20577"/>
          <ac:spMkLst>
            <pc:docMk/>
            <pc:sldMk cId="2240582092" sldId="366"/>
            <ac:spMk id="2" creationId="{10CD86F3-D364-9E78-46E8-C7060D9CFB53}"/>
          </ac:spMkLst>
        </pc:spChg>
        <pc:spChg chg="del mod">
          <ac:chgData name="Katie Sylvis" userId="c457537a-1b38-475b-b595-5ea82e9cc309" providerId="ADAL" clId="{A9D5E670-60BB-4F02-A3CE-F58EFF46F001}" dt="2025-05-20T21:17:10.165" v="3738" actId="478"/>
          <ac:spMkLst>
            <pc:docMk/>
            <pc:sldMk cId="2240582092" sldId="366"/>
            <ac:spMk id="3" creationId="{D04A89F6-ED7C-12C9-DF42-E64830EB19EB}"/>
          </ac:spMkLst>
        </pc:spChg>
        <pc:spChg chg="add del mod">
          <ac:chgData name="Katie Sylvis" userId="c457537a-1b38-475b-b595-5ea82e9cc309" providerId="ADAL" clId="{A9D5E670-60BB-4F02-A3CE-F58EFF46F001}" dt="2025-05-20T21:17:10.775" v="3739"/>
          <ac:spMkLst>
            <pc:docMk/>
            <pc:sldMk cId="2240582092" sldId="366"/>
            <ac:spMk id="6" creationId="{06F0E56E-64D1-D28B-8C12-411D23A81510}"/>
          </ac:spMkLst>
        </pc:spChg>
        <pc:graphicFrameChg chg="add mod modGraphic">
          <ac:chgData name="Katie Sylvis" userId="c457537a-1b38-475b-b595-5ea82e9cc309" providerId="ADAL" clId="{A9D5E670-60BB-4F02-A3CE-F58EFF46F001}" dt="2025-05-20T21:17:25.417" v="3743" actId="2711"/>
          <ac:graphicFrameMkLst>
            <pc:docMk/>
            <pc:sldMk cId="2240582092" sldId="366"/>
            <ac:graphicFrameMk id="8" creationId="{1D634704-587D-6C0E-1434-FBDBE8E3B28D}"/>
          </ac:graphicFrameMkLst>
        </pc:graphicFrameChg>
        <pc:picChg chg="del">
          <ac:chgData name="Katie Sylvis" userId="c457537a-1b38-475b-b595-5ea82e9cc309" providerId="ADAL" clId="{A9D5E670-60BB-4F02-A3CE-F58EFF46F001}" dt="2025-05-20T21:13:34.072" v="3563" actId="478"/>
          <ac:picMkLst>
            <pc:docMk/>
            <pc:sldMk cId="2240582092" sldId="366"/>
            <ac:picMk id="5" creationId="{5EDF7BE2-8CC3-508B-B749-BEE0CDA44E01}"/>
          </ac:picMkLst>
        </pc:picChg>
        <pc:picChg chg="del">
          <ac:chgData name="Katie Sylvis" userId="c457537a-1b38-475b-b595-5ea82e9cc309" providerId="ADAL" clId="{A9D5E670-60BB-4F02-A3CE-F58EFF46F001}" dt="2025-05-20T21:13:34.774" v="3564" actId="478"/>
          <ac:picMkLst>
            <pc:docMk/>
            <pc:sldMk cId="2240582092" sldId="366"/>
            <ac:picMk id="7" creationId="{73760A46-2F8A-2DF6-11C6-70C4A29919A8}"/>
          </ac:picMkLst>
        </pc:picChg>
      </pc:sldChg>
      <pc:sldChg chg="modSp add mod">
        <pc:chgData name="Katie Sylvis" userId="c457537a-1b38-475b-b595-5ea82e9cc309" providerId="ADAL" clId="{A9D5E670-60BB-4F02-A3CE-F58EFF46F001}" dt="2025-05-20T21:26:28.958" v="4217"/>
        <pc:sldMkLst>
          <pc:docMk/>
          <pc:sldMk cId="298234732" sldId="367"/>
        </pc:sldMkLst>
        <pc:spChg chg="mod">
          <ac:chgData name="Katie Sylvis" userId="c457537a-1b38-475b-b595-5ea82e9cc309" providerId="ADAL" clId="{A9D5E670-60BB-4F02-A3CE-F58EFF46F001}" dt="2025-05-20T21:24:10.514" v="3872" actId="14100"/>
          <ac:spMkLst>
            <pc:docMk/>
            <pc:sldMk cId="298234732" sldId="367"/>
            <ac:spMk id="2" creationId="{19663427-080A-BD3F-6256-8C227284E334}"/>
          </ac:spMkLst>
        </pc:spChg>
        <pc:spChg chg="mod">
          <ac:chgData name="Katie Sylvis" userId="c457537a-1b38-475b-b595-5ea82e9cc309" providerId="ADAL" clId="{A9D5E670-60BB-4F02-A3CE-F58EFF46F001}" dt="2025-05-20T21:26:28.958" v="4217"/>
          <ac:spMkLst>
            <pc:docMk/>
            <pc:sldMk cId="298234732" sldId="367"/>
            <ac:spMk id="3" creationId="{90A9EEDE-248C-A89A-FAB2-23DB088FE866}"/>
          </ac:spMkLst>
        </pc:spChg>
        <pc:picChg chg="mod">
          <ac:chgData name="Katie Sylvis" userId="c457537a-1b38-475b-b595-5ea82e9cc309" providerId="ADAL" clId="{A9D5E670-60BB-4F02-A3CE-F58EFF46F001}" dt="2025-05-20T21:24:35.996" v="3873" actId="14826"/>
          <ac:picMkLst>
            <pc:docMk/>
            <pc:sldMk cId="298234732" sldId="367"/>
            <ac:picMk id="5" creationId="{D7B739B7-87CD-F8AA-5CED-F63B20BE697C}"/>
          </ac:picMkLst>
        </pc:picChg>
      </pc:sldChg>
      <pc:sldChg chg="delSp modSp add del mod ord">
        <pc:chgData name="Katie Sylvis" userId="c457537a-1b38-475b-b595-5ea82e9cc309" providerId="ADAL" clId="{A9D5E670-60BB-4F02-A3CE-F58EFF46F001}" dt="2025-05-20T21:21:38.057" v="3777" actId="47"/>
        <pc:sldMkLst>
          <pc:docMk/>
          <pc:sldMk cId="2506609584" sldId="367"/>
        </pc:sldMkLst>
        <pc:spChg chg="mod">
          <ac:chgData name="Katie Sylvis" userId="c457537a-1b38-475b-b595-5ea82e9cc309" providerId="ADAL" clId="{A9D5E670-60BB-4F02-A3CE-F58EFF46F001}" dt="2025-05-20T21:18:22.449" v="3771" actId="20577"/>
          <ac:spMkLst>
            <pc:docMk/>
            <pc:sldMk cId="2506609584" sldId="367"/>
            <ac:spMk id="2" creationId="{B08E9D49-BDC4-FA67-F13D-8C48C113204D}"/>
          </ac:spMkLst>
        </pc:spChg>
        <pc:picChg chg="del">
          <ac:chgData name="Katie Sylvis" userId="c457537a-1b38-475b-b595-5ea82e9cc309" providerId="ADAL" clId="{A9D5E670-60BB-4F02-A3CE-F58EFF46F001}" dt="2025-05-20T21:18:25.344" v="3772" actId="478"/>
          <ac:picMkLst>
            <pc:docMk/>
            <pc:sldMk cId="2506609584" sldId="367"/>
            <ac:picMk id="8" creationId="{5396CF66-18E7-E2FF-6126-682BEC5D3F49}"/>
          </ac:picMkLst>
        </pc:picChg>
      </pc:sldChg>
      <pc:sldChg chg="add">
        <pc:chgData name="Katie Sylvis" userId="c457537a-1b38-475b-b595-5ea82e9cc309" providerId="ADAL" clId="{A9D5E670-60BB-4F02-A3CE-F58EFF46F001}" dt="2025-05-20T21:27:59.777" v="4225" actId="2890"/>
        <pc:sldMkLst>
          <pc:docMk/>
          <pc:sldMk cId="3476741749" sldId="368"/>
        </pc:sldMkLst>
      </pc:sldChg>
      <pc:sldChg chg="addSp delSp modSp add mod">
        <pc:chgData name="Katie Sylvis" userId="c457537a-1b38-475b-b595-5ea82e9cc309" providerId="ADAL" clId="{A9D5E670-60BB-4F02-A3CE-F58EFF46F001}" dt="2025-05-20T21:30:36.884" v="4280" actId="1076"/>
        <pc:sldMkLst>
          <pc:docMk/>
          <pc:sldMk cId="4119222884" sldId="369"/>
        </pc:sldMkLst>
        <pc:spChg chg="del">
          <ac:chgData name="Katie Sylvis" userId="c457537a-1b38-475b-b595-5ea82e9cc309" providerId="ADAL" clId="{A9D5E670-60BB-4F02-A3CE-F58EFF46F001}" dt="2025-05-20T21:30:12.207" v="4272" actId="478"/>
          <ac:spMkLst>
            <pc:docMk/>
            <pc:sldMk cId="4119222884" sldId="369"/>
            <ac:spMk id="2" creationId="{0AB76034-2E70-0FF9-9D8F-158214EE4003}"/>
          </ac:spMkLst>
        </pc:spChg>
        <pc:spChg chg="del mod">
          <ac:chgData name="Katie Sylvis" userId="c457537a-1b38-475b-b595-5ea82e9cc309" providerId="ADAL" clId="{A9D5E670-60BB-4F02-A3CE-F58EFF46F001}" dt="2025-05-20T21:30:13.903" v="4273" actId="478"/>
          <ac:spMkLst>
            <pc:docMk/>
            <pc:sldMk cId="4119222884" sldId="369"/>
            <ac:spMk id="3" creationId="{AF244267-4384-E611-D2F9-F9317F9C1BA5}"/>
          </ac:spMkLst>
        </pc:spChg>
        <pc:spChg chg="add del mod">
          <ac:chgData name="Katie Sylvis" userId="c457537a-1b38-475b-b595-5ea82e9cc309" providerId="ADAL" clId="{A9D5E670-60BB-4F02-A3CE-F58EFF46F001}" dt="2025-05-20T21:30:15.346" v="4274" actId="478"/>
          <ac:spMkLst>
            <pc:docMk/>
            <pc:sldMk cId="4119222884" sldId="369"/>
            <ac:spMk id="7" creationId="{33C64B16-DA82-5B88-061B-6C982F79F459}"/>
          </ac:spMkLst>
        </pc:spChg>
        <pc:picChg chg="add mod">
          <ac:chgData name="Katie Sylvis" userId="c457537a-1b38-475b-b595-5ea82e9cc309" providerId="ADAL" clId="{A9D5E670-60BB-4F02-A3CE-F58EFF46F001}" dt="2025-05-20T21:30:19.517" v="4276" actId="1076"/>
          <ac:picMkLst>
            <pc:docMk/>
            <pc:sldMk cId="4119222884" sldId="369"/>
            <ac:picMk id="9" creationId="{38FF3A90-3089-5843-43A1-57ECF6A3AAE0}"/>
          </ac:picMkLst>
        </pc:picChg>
        <pc:picChg chg="add mod">
          <ac:chgData name="Katie Sylvis" userId="c457537a-1b38-475b-b595-5ea82e9cc309" providerId="ADAL" clId="{A9D5E670-60BB-4F02-A3CE-F58EFF46F001}" dt="2025-05-20T21:30:36.884" v="4280" actId="1076"/>
          <ac:picMkLst>
            <pc:docMk/>
            <pc:sldMk cId="4119222884" sldId="369"/>
            <ac:picMk id="10" creationId="{74872337-6E3A-4B3C-435A-39BA2D8E3A40}"/>
          </ac:picMkLst>
        </pc:picChg>
      </pc:sldChg>
      <pc:sldChg chg="delSp modSp add mod">
        <pc:chgData name="Katie Sylvis" userId="c457537a-1b38-475b-b595-5ea82e9cc309" providerId="ADAL" clId="{A9D5E670-60BB-4F02-A3CE-F58EFF46F001}" dt="2025-05-20T21:38:15.499" v="4546" actId="1076"/>
        <pc:sldMkLst>
          <pc:docMk/>
          <pc:sldMk cId="3880787309" sldId="370"/>
        </pc:sldMkLst>
        <pc:spChg chg="mod">
          <ac:chgData name="Katie Sylvis" userId="c457537a-1b38-475b-b595-5ea82e9cc309" providerId="ADAL" clId="{A9D5E670-60BB-4F02-A3CE-F58EFF46F001}" dt="2025-05-20T21:38:12.436" v="4545" actId="2711"/>
          <ac:spMkLst>
            <pc:docMk/>
            <pc:sldMk cId="3880787309" sldId="370"/>
            <ac:spMk id="2" creationId="{0C85592C-0FE2-0E6A-5E7E-7876BA3238F6}"/>
          </ac:spMkLst>
        </pc:spChg>
        <pc:spChg chg="mod">
          <ac:chgData name="Katie Sylvis" userId="c457537a-1b38-475b-b595-5ea82e9cc309" providerId="ADAL" clId="{A9D5E670-60BB-4F02-A3CE-F58EFF46F001}" dt="2025-05-20T21:38:15.499" v="4546" actId="1076"/>
          <ac:spMkLst>
            <pc:docMk/>
            <pc:sldMk cId="3880787309" sldId="370"/>
            <ac:spMk id="3" creationId="{57D304AE-8F9D-E539-5E02-5955A2F8A2B9}"/>
          </ac:spMkLst>
        </pc:spChg>
        <pc:spChg chg="del">
          <ac:chgData name="Katie Sylvis" userId="c457537a-1b38-475b-b595-5ea82e9cc309" providerId="ADAL" clId="{A9D5E670-60BB-4F02-A3CE-F58EFF46F001}" dt="2025-05-20T21:37:00.221" v="4463" actId="478"/>
          <ac:spMkLst>
            <pc:docMk/>
            <pc:sldMk cId="3880787309" sldId="370"/>
            <ac:spMk id="6" creationId="{714D64E1-A5D8-7D96-2D02-33B186DC3C16}"/>
          </ac:spMkLst>
        </pc:spChg>
      </pc:sldChg>
      <pc:sldChg chg="modSp add mod">
        <pc:chgData name="Katie Sylvis" userId="c457537a-1b38-475b-b595-5ea82e9cc309" providerId="ADAL" clId="{A9D5E670-60BB-4F02-A3CE-F58EFF46F001}" dt="2025-05-20T21:43:44.174" v="5708" actId="20577"/>
        <pc:sldMkLst>
          <pc:docMk/>
          <pc:sldMk cId="553312526" sldId="371"/>
        </pc:sldMkLst>
        <pc:spChg chg="mod">
          <ac:chgData name="Katie Sylvis" userId="c457537a-1b38-475b-b595-5ea82e9cc309" providerId="ADAL" clId="{A9D5E670-60BB-4F02-A3CE-F58EFF46F001}" dt="2025-05-20T21:42:32.828" v="5513" actId="1076"/>
          <ac:spMkLst>
            <pc:docMk/>
            <pc:sldMk cId="553312526" sldId="371"/>
            <ac:spMk id="2" creationId="{87406E18-4DA2-EC7B-5084-2BD8AE2445D1}"/>
          </ac:spMkLst>
        </pc:spChg>
        <pc:spChg chg="mod">
          <ac:chgData name="Katie Sylvis" userId="c457537a-1b38-475b-b595-5ea82e9cc309" providerId="ADAL" clId="{A9D5E670-60BB-4F02-A3CE-F58EFF46F001}" dt="2025-05-20T21:43:44.174" v="5708" actId="20577"/>
          <ac:spMkLst>
            <pc:docMk/>
            <pc:sldMk cId="553312526" sldId="371"/>
            <ac:spMk id="3" creationId="{897845F2-8A6C-79F8-36B3-F88BEE576A55}"/>
          </ac:spMkLst>
        </pc:spChg>
      </pc:sldChg>
      <pc:sldChg chg="modSp add mod">
        <pc:chgData name="Katie Sylvis" userId="c457537a-1b38-475b-b595-5ea82e9cc309" providerId="ADAL" clId="{A9D5E670-60BB-4F02-A3CE-F58EFF46F001}" dt="2025-05-20T21:52:42.691" v="6523" actId="14100"/>
        <pc:sldMkLst>
          <pc:docMk/>
          <pc:sldMk cId="1041639121" sldId="372"/>
        </pc:sldMkLst>
        <pc:spChg chg="mod">
          <ac:chgData name="Katie Sylvis" userId="c457537a-1b38-475b-b595-5ea82e9cc309" providerId="ADAL" clId="{A9D5E670-60BB-4F02-A3CE-F58EFF46F001}" dt="2025-05-20T21:52:42.691" v="6523" actId="14100"/>
          <ac:spMkLst>
            <pc:docMk/>
            <pc:sldMk cId="1041639121" sldId="372"/>
            <ac:spMk id="3" creationId="{343CAC2F-5683-574E-82C0-4241C6E64B04}"/>
          </ac:spMkLst>
        </pc:spChg>
      </pc:sldChg>
      <pc:sldChg chg="add del">
        <pc:chgData name="Katie Sylvis" userId="c457537a-1b38-475b-b595-5ea82e9cc309" providerId="ADAL" clId="{A9D5E670-60BB-4F02-A3CE-F58EFF46F001}" dt="2025-05-20T21:50:42.162" v="6370" actId="47"/>
        <pc:sldMkLst>
          <pc:docMk/>
          <pc:sldMk cId="1468939729" sldId="372"/>
        </pc:sldMkLst>
      </pc:sldChg>
      <pc:sldChg chg="addSp delSp modSp add mod ord">
        <pc:chgData name="Katie Sylvis" userId="c457537a-1b38-475b-b595-5ea82e9cc309" providerId="ADAL" clId="{A9D5E670-60BB-4F02-A3CE-F58EFF46F001}" dt="2025-05-20T21:56:46.174" v="6586"/>
        <pc:sldMkLst>
          <pc:docMk/>
          <pc:sldMk cId="2818932125" sldId="373"/>
        </pc:sldMkLst>
        <pc:spChg chg="mod">
          <ac:chgData name="Katie Sylvis" userId="c457537a-1b38-475b-b595-5ea82e9cc309" providerId="ADAL" clId="{A9D5E670-60BB-4F02-A3CE-F58EFF46F001}" dt="2025-05-20T21:56:08.054" v="6577" actId="20577"/>
          <ac:spMkLst>
            <pc:docMk/>
            <pc:sldMk cId="2818932125" sldId="373"/>
            <ac:spMk id="2" creationId="{E908C1EA-77F3-6C8A-13E3-02D190DB6C33}"/>
          </ac:spMkLst>
        </pc:spChg>
        <pc:spChg chg="mod">
          <ac:chgData name="Katie Sylvis" userId="c457537a-1b38-475b-b595-5ea82e9cc309" providerId="ADAL" clId="{A9D5E670-60BB-4F02-A3CE-F58EFF46F001}" dt="2025-05-20T21:56:14.252" v="6578"/>
          <ac:spMkLst>
            <pc:docMk/>
            <pc:sldMk cId="2818932125" sldId="373"/>
            <ac:spMk id="3" creationId="{B8386E66-D386-7BC8-A44D-4A28F0FB5856}"/>
          </ac:spMkLst>
        </pc:spChg>
        <pc:spChg chg="del">
          <ac:chgData name="Katie Sylvis" userId="c457537a-1b38-475b-b595-5ea82e9cc309" providerId="ADAL" clId="{A9D5E670-60BB-4F02-A3CE-F58EFF46F001}" dt="2025-05-20T21:56:19.855" v="6579" actId="478"/>
          <ac:spMkLst>
            <pc:docMk/>
            <pc:sldMk cId="2818932125" sldId="373"/>
            <ac:spMk id="12" creationId="{F08DFB2C-186E-50ED-9A67-3D054F53AB8F}"/>
          </ac:spMkLst>
        </pc:spChg>
        <pc:picChg chg="del mod">
          <ac:chgData name="Katie Sylvis" userId="c457537a-1b38-475b-b595-5ea82e9cc309" providerId="ADAL" clId="{A9D5E670-60BB-4F02-A3CE-F58EFF46F001}" dt="2025-05-20T21:56:32.221" v="6583" actId="478"/>
          <ac:picMkLst>
            <pc:docMk/>
            <pc:sldMk cId="2818932125" sldId="373"/>
            <ac:picMk id="7" creationId="{13AF7B2B-13CD-4DE0-8300-D970E6A12FE0}"/>
          </ac:picMkLst>
        </pc:picChg>
        <pc:picChg chg="add mod">
          <ac:chgData name="Katie Sylvis" userId="c457537a-1b38-475b-b595-5ea82e9cc309" providerId="ADAL" clId="{A9D5E670-60BB-4F02-A3CE-F58EFF46F001}" dt="2025-05-20T21:56:34.582" v="6584" actId="1076"/>
          <ac:picMkLst>
            <pc:docMk/>
            <pc:sldMk cId="2818932125" sldId="373"/>
            <ac:picMk id="9" creationId="{64EC2674-ECF4-3A41-1C5B-B5DA075C10E6}"/>
          </ac:picMkLst>
        </pc:picChg>
      </pc:sldChg>
      <pc:sldChg chg="addSp delSp modSp add mod">
        <pc:chgData name="Katie Sylvis" userId="c457537a-1b38-475b-b595-5ea82e9cc309" providerId="ADAL" clId="{A9D5E670-60BB-4F02-A3CE-F58EFF46F001}" dt="2025-05-21T20:06:44.775" v="8961" actId="14100"/>
        <pc:sldMkLst>
          <pc:docMk/>
          <pc:sldMk cId="273756165" sldId="374"/>
        </pc:sldMkLst>
        <pc:spChg chg="mod">
          <ac:chgData name="Katie Sylvis" userId="c457537a-1b38-475b-b595-5ea82e9cc309" providerId="ADAL" clId="{A9D5E670-60BB-4F02-A3CE-F58EFF46F001}" dt="2025-05-20T21:57:19.578" v="6637" actId="27636"/>
          <ac:spMkLst>
            <pc:docMk/>
            <pc:sldMk cId="273756165" sldId="374"/>
            <ac:spMk id="2" creationId="{7608B4F1-3181-0062-CA18-BBA3A3B5032B}"/>
          </ac:spMkLst>
        </pc:spChg>
        <pc:spChg chg="mod">
          <ac:chgData name="Katie Sylvis" userId="c457537a-1b38-475b-b595-5ea82e9cc309" providerId="ADAL" clId="{A9D5E670-60BB-4F02-A3CE-F58EFF46F001}" dt="2025-05-21T20:06:44.775" v="8961" actId="14100"/>
          <ac:spMkLst>
            <pc:docMk/>
            <pc:sldMk cId="273756165" sldId="374"/>
            <ac:spMk id="3" creationId="{01215B1F-6AB6-3301-3B34-4BF68F739E7A}"/>
          </ac:spMkLst>
        </pc:spChg>
        <pc:spChg chg="add mod">
          <ac:chgData name="Katie Sylvis" userId="c457537a-1b38-475b-b595-5ea82e9cc309" providerId="ADAL" clId="{A9D5E670-60BB-4F02-A3CE-F58EFF46F001}" dt="2025-05-21T19:43:18.059" v="7583" actId="1076"/>
          <ac:spMkLst>
            <pc:docMk/>
            <pc:sldMk cId="273756165" sldId="374"/>
            <ac:spMk id="9" creationId="{57150ED0-C5FB-708D-F5FE-361CEE7BC961}"/>
          </ac:spMkLst>
        </pc:spChg>
        <pc:picChg chg="add mod modCrop">
          <ac:chgData name="Katie Sylvis" userId="c457537a-1b38-475b-b595-5ea82e9cc309" providerId="ADAL" clId="{A9D5E670-60BB-4F02-A3CE-F58EFF46F001}" dt="2025-05-21T19:38:58.849" v="7008" actId="1076"/>
          <ac:picMkLst>
            <pc:docMk/>
            <pc:sldMk cId="273756165" sldId="374"/>
            <ac:picMk id="5" creationId="{34486B6E-B085-63D7-7045-392BA3548523}"/>
          </ac:picMkLst>
        </pc:picChg>
        <pc:picChg chg="add del mod modCrop">
          <ac:chgData name="Katie Sylvis" userId="c457537a-1b38-475b-b595-5ea82e9cc309" providerId="ADAL" clId="{A9D5E670-60BB-4F02-A3CE-F58EFF46F001}" dt="2025-05-21T19:38:40.698" v="7004" actId="478"/>
          <ac:picMkLst>
            <pc:docMk/>
            <pc:sldMk cId="273756165" sldId="374"/>
            <ac:picMk id="7" creationId="{70D8FEAA-F100-D9DF-F9F7-A46AB8697EF9}"/>
          </ac:picMkLst>
        </pc:picChg>
        <pc:picChg chg="del">
          <ac:chgData name="Katie Sylvis" userId="c457537a-1b38-475b-b595-5ea82e9cc309" providerId="ADAL" clId="{A9D5E670-60BB-4F02-A3CE-F58EFF46F001}" dt="2025-05-20T21:57:31.055" v="6641" actId="478"/>
          <ac:picMkLst>
            <pc:docMk/>
            <pc:sldMk cId="273756165" sldId="374"/>
            <ac:picMk id="9" creationId="{9743FEB3-56DF-D8D9-6509-2B0FF20E5B17}"/>
          </ac:picMkLst>
        </pc:picChg>
      </pc:sldChg>
      <pc:sldChg chg="add">
        <pc:chgData name="Katie Sylvis" userId="c457537a-1b38-475b-b595-5ea82e9cc309" providerId="ADAL" clId="{A9D5E670-60BB-4F02-A3CE-F58EFF46F001}" dt="2025-05-20T21:59:03.263" v="6649" actId="2890"/>
        <pc:sldMkLst>
          <pc:docMk/>
          <pc:sldMk cId="3484652042" sldId="375"/>
        </pc:sldMkLst>
      </pc:sldChg>
      <pc:sldChg chg="add">
        <pc:chgData name="Katie Sylvis" userId="c457537a-1b38-475b-b595-5ea82e9cc309" providerId="ADAL" clId="{A9D5E670-60BB-4F02-A3CE-F58EFF46F001}" dt="2025-05-21T19:44:38.530" v="7705" actId="2890"/>
        <pc:sldMkLst>
          <pc:docMk/>
          <pc:sldMk cId="60853907" sldId="376"/>
        </pc:sldMkLst>
      </pc:sldChg>
      <pc:sldChg chg="addSp delSp modSp add mod">
        <pc:chgData name="Katie Sylvis" userId="c457537a-1b38-475b-b595-5ea82e9cc309" providerId="ADAL" clId="{A9D5E670-60BB-4F02-A3CE-F58EFF46F001}" dt="2025-05-21T20:07:24.537" v="9116" actId="115"/>
        <pc:sldMkLst>
          <pc:docMk/>
          <pc:sldMk cId="2302670895" sldId="377"/>
        </pc:sldMkLst>
        <pc:spChg chg="mod">
          <ac:chgData name="Katie Sylvis" userId="c457537a-1b38-475b-b595-5ea82e9cc309" providerId="ADAL" clId="{A9D5E670-60BB-4F02-A3CE-F58EFF46F001}" dt="2025-05-21T20:07:24.537" v="9116" actId="115"/>
          <ac:spMkLst>
            <pc:docMk/>
            <pc:sldMk cId="2302670895" sldId="377"/>
            <ac:spMk id="3" creationId="{B98D444B-DEF2-B907-2068-CD7E27ADC482}"/>
          </ac:spMkLst>
        </pc:spChg>
        <pc:spChg chg="mod">
          <ac:chgData name="Katie Sylvis" userId="c457537a-1b38-475b-b595-5ea82e9cc309" providerId="ADAL" clId="{A9D5E670-60BB-4F02-A3CE-F58EFF46F001}" dt="2025-05-21T19:47:29.437" v="7859" actId="20577"/>
          <ac:spMkLst>
            <pc:docMk/>
            <pc:sldMk cId="2302670895" sldId="377"/>
            <ac:spMk id="9" creationId="{0094D1D1-B494-5B99-1499-01C931314AB9}"/>
          </ac:spMkLst>
        </pc:spChg>
        <pc:picChg chg="del">
          <ac:chgData name="Katie Sylvis" userId="c457537a-1b38-475b-b595-5ea82e9cc309" providerId="ADAL" clId="{A9D5E670-60BB-4F02-A3CE-F58EFF46F001}" dt="2025-05-21T19:47:06.598" v="7828" actId="478"/>
          <ac:picMkLst>
            <pc:docMk/>
            <pc:sldMk cId="2302670895" sldId="377"/>
            <ac:picMk id="5" creationId="{1CA5D118-1580-5C22-17B5-70D3154191EF}"/>
          </ac:picMkLst>
        </pc:picChg>
        <pc:picChg chg="add mod ord">
          <ac:chgData name="Katie Sylvis" userId="c457537a-1b38-475b-b595-5ea82e9cc309" providerId="ADAL" clId="{A9D5E670-60BB-4F02-A3CE-F58EFF46F001}" dt="2025-05-21T19:47:15.574" v="7830" actId="171"/>
          <ac:picMkLst>
            <pc:docMk/>
            <pc:sldMk cId="2302670895" sldId="377"/>
            <ac:picMk id="7" creationId="{63D2B7AA-D835-5CE7-1A46-B87FF841582B}"/>
          </ac:picMkLst>
        </pc:picChg>
      </pc:sldChg>
      <pc:sldChg chg="addSp delSp modSp add mod">
        <pc:chgData name="Katie Sylvis" userId="c457537a-1b38-475b-b595-5ea82e9cc309" providerId="ADAL" clId="{A9D5E670-60BB-4F02-A3CE-F58EFF46F001}" dt="2025-05-21T19:56:38.710" v="8861" actId="14100"/>
        <pc:sldMkLst>
          <pc:docMk/>
          <pc:sldMk cId="759024587" sldId="378"/>
        </pc:sldMkLst>
        <pc:spChg chg="mod">
          <ac:chgData name="Katie Sylvis" userId="c457537a-1b38-475b-b595-5ea82e9cc309" providerId="ADAL" clId="{A9D5E670-60BB-4F02-A3CE-F58EFF46F001}" dt="2025-05-21T19:53:07.615" v="8449" actId="20577"/>
          <ac:spMkLst>
            <pc:docMk/>
            <pc:sldMk cId="759024587" sldId="378"/>
            <ac:spMk id="2" creationId="{BAFC4B2C-25A2-1EAB-1B2A-35B11309B18C}"/>
          </ac:spMkLst>
        </pc:spChg>
        <pc:spChg chg="mod">
          <ac:chgData name="Katie Sylvis" userId="c457537a-1b38-475b-b595-5ea82e9cc309" providerId="ADAL" clId="{A9D5E670-60BB-4F02-A3CE-F58EFF46F001}" dt="2025-05-21T19:56:38.710" v="8861" actId="14100"/>
          <ac:spMkLst>
            <pc:docMk/>
            <pc:sldMk cId="759024587" sldId="378"/>
            <ac:spMk id="3" creationId="{FF4E5C93-F8D1-212B-BEB3-DB69FBBBDC5F}"/>
          </ac:spMkLst>
        </pc:spChg>
        <pc:picChg chg="add mod">
          <ac:chgData name="Katie Sylvis" userId="c457537a-1b38-475b-b595-5ea82e9cc309" providerId="ADAL" clId="{A9D5E670-60BB-4F02-A3CE-F58EFF46F001}" dt="2025-05-21T19:55:40.879" v="8690"/>
          <ac:picMkLst>
            <pc:docMk/>
            <pc:sldMk cId="759024587" sldId="378"/>
            <ac:picMk id="4" creationId="{AB5F5298-CFD1-32BD-DF26-A132ED52B6E1}"/>
          </ac:picMkLst>
        </pc:picChg>
        <pc:picChg chg="del">
          <ac:chgData name="Katie Sylvis" userId="c457537a-1b38-475b-b595-5ea82e9cc309" providerId="ADAL" clId="{A9D5E670-60BB-4F02-A3CE-F58EFF46F001}" dt="2025-05-21T19:55:40.540" v="8689" actId="478"/>
          <ac:picMkLst>
            <pc:docMk/>
            <pc:sldMk cId="759024587" sldId="378"/>
            <ac:picMk id="5" creationId="{1073F514-0E38-9B48-97EE-0D951D4DF48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566E9-62A6-4DCD-AED2-F767A3BDC5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88E0F05-CE2B-41FA-8524-619C30C0FECB}">
      <dgm:prSet phldrT="[Text]"/>
      <dgm:spPr/>
      <dgm:t>
        <a:bodyPr/>
        <a:lstStyle/>
        <a:p>
          <a:r>
            <a:rPr lang="en-US" dirty="0">
              <a:latin typeface="Neue Haas Grotesk Text Pro" panose="020B0504020202020204" pitchFamily="34" charset="0"/>
            </a:rPr>
            <a:t>Habitat International</a:t>
          </a:r>
        </a:p>
      </dgm:t>
    </dgm:pt>
    <dgm:pt modelId="{AC80DE8D-1F75-498B-813D-5C52BC8514CB}" type="parTrans" cxnId="{A5E37EA6-A716-4587-87E8-E8555EFC4282}">
      <dgm:prSet/>
      <dgm:spPr/>
      <dgm:t>
        <a:bodyPr/>
        <a:lstStyle/>
        <a:p>
          <a:endParaRPr lang="en-US"/>
        </a:p>
      </dgm:t>
    </dgm:pt>
    <dgm:pt modelId="{9F2540D8-F001-42BA-A1C2-0DACCFAED8E8}" type="sibTrans" cxnId="{A5E37EA6-A716-4587-87E8-E8555EFC4282}">
      <dgm:prSet/>
      <dgm:spPr/>
      <dgm:t>
        <a:bodyPr/>
        <a:lstStyle/>
        <a:p>
          <a:endParaRPr lang="en-US"/>
        </a:p>
      </dgm:t>
    </dgm:pt>
    <dgm:pt modelId="{C0480045-D63A-460F-B6BC-EB65A0A38D1C}" type="asst">
      <dgm:prSet phldrT="[Text]"/>
      <dgm:spPr/>
      <dgm:t>
        <a:bodyPr/>
        <a:lstStyle/>
        <a:p>
          <a:r>
            <a:rPr lang="en-US" dirty="0">
              <a:latin typeface="Neue Haas Grotesk Text Pro" panose="020B0504020202020204" pitchFamily="34" charset="0"/>
            </a:rPr>
            <a:t>Habitat Iowa</a:t>
          </a:r>
        </a:p>
      </dgm:t>
    </dgm:pt>
    <dgm:pt modelId="{0F70B3C5-1A17-4596-A8A2-FB4B2AF08E63}" type="parTrans" cxnId="{E0AE7245-9FB4-4271-BCFC-71ECB9E100CA}">
      <dgm:prSet/>
      <dgm:spPr/>
      <dgm:t>
        <a:bodyPr/>
        <a:lstStyle/>
        <a:p>
          <a:endParaRPr lang="en-US"/>
        </a:p>
      </dgm:t>
    </dgm:pt>
    <dgm:pt modelId="{E3522FF3-25CA-44BA-B63B-6A9BAE7C4DAD}" type="sibTrans" cxnId="{E0AE7245-9FB4-4271-BCFC-71ECB9E100CA}">
      <dgm:prSet/>
      <dgm:spPr/>
      <dgm:t>
        <a:bodyPr/>
        <a:lstStyle/>
        <a:p>
          <a:endParaRPr lang="en-US"/>
        </a:p>
      </dgm:t>
    </dgm:pt>
    <dgm:pt modelId="{65099ED6-431B-4AD0-B987-5ACE716E7E87}">
      <dgm:prSet phldrT="[Text]"/>
      <dgm:spPr/>
      <dgm:t>
        <a:bodyPr/>
        <a:lstStyle/>
        <a:p>
          <a:r>
            <a:rPr lang="en-US" dirty="0">
              <a:latin typeface="Neue Haas Grotesk Text Pro" panose="020B0504020202020204" pitchFamily="34" charset="0"/>
            </a:rPr>
            <a:t>Local Habitat affiliates</a:t>
          </a:r>
        </a:p>
      </dgm:t>
    </dgm:pt>
    <dgm:pt modelId="{FBAB4C76-6266-42ED-8D68-AAE7B1CBD067}" type="parTrans" cxnId="{C2206268-E076-479D-938B-5FD4114B3D00}">
      <dgm:prSet/>
      <dgm:spPr/>
      <dgm:t>
        <a:bodyPr/>
        <a:lstStyle/>
        <a:p>
          <a:endParaRPr lang="en-US"/>
        </a:p>
      </dgm:t>
    </dgm:pt>
    <dgm:pt modelId="{62F3741A-9FEF-4F94-B03F-CDCE7549327D}" type="sibTrans" cxnId="{C2206268-E076-479D-938B-5FD4114B3D00}">
      <dgm:prSet/>
      <dgm:spPr/>
      <dgm:t>
        <a:bodyPr/>
        <a:lstStyle/>
        <a:p>
          <a:endParaRPr lang="en-US"/>
        </a:p>
      </dgm:t>
    </dgm:pt>
    <dgm:pt modelId="{94F914A9-D67B-49D0-B3A0-97C159554D15}">
      <dgm:prSet/>
      <dgm:spPr/>
      <dgm:t>
        <a:bodyPr/>
        <a:lstStyle/>
        <a:p>
          <a:r>
            <a:rPr lang="en-US" dirty="0">
              <a:latin typeface="Neue Haas Grotesk Text Pro" panose="020B0504020202020204" pitchFamily="34" charset="0"/>
            </a:rPr>
            <a:t>AmeriCorps</a:t>
          </a:r>
        </a:p>
      </dgm:t>
    </dgm:pt>
    <dgm:pt modelId="{713A22F5-76BF-4CEE-8E63-D93646FE440B}" type="parTrans" cxnId="{8CE75D35-4BE9-4DE3-A7A6-7F1D24845281}">
      <dgm:prSet/>
      <dgm:spPr/>
      <dgm:t>
        <a:bodyPr/>
        <a:lstStyle/>
        <a:p>
          <a:endParaRPr lang="en-US"/>
        </a:p>
      </dgm:t>
    </dgm:pt>
    <dgm:pt modelId="{308F7201-5220-41BB-92C0-3AB8234B7D58}" type="sibTrans" cxnId="{8CE75D35-4BE9-4DE3-A7A6-7F1D24845281}">
      <dgm:prSet/>
      <dgm:spPr/>
      <dgm:t>
        <a:bodyPr/>
        <a:lstStyle/>
        <a:p>
          <a:endParaRPr lang="en-US"/>
        </a:p>
      </dgm:t>
    </dgm:pt>
    <dgm:pt modelId="{F05743FD-5294-4C66-877F-8DB53F4EDDFB}" type="pres">
      <dgm:prSet presAssocID="{1D6566E9-62A6-4DCD-AED2-F767A3BDC586}" presName="hierChild1" presStyleCnt="0">
        <dgm:presLayoutVars>
          <dgm:orgChart val="1"/>
          <dgm:chPref val="1"/>
          <dgm:dir/>
          <dgm:animOne val="branch"/>
          <dgm:animLvl val="lvl"/>
          <dgm:resizeHandles/>
        </dgm:presLayoutVars>
      </dgm:prSet>
      <dgm:spPr/>
    </dgm:pt>
    <dgm:pt modelId="{540C2B7E-BD6C-404F-868F-562FE019938B}" type="pres">
      <dgm:prSet presAssocID="{188E0F05-CE2B-41FA-8524-619C30C0FECB}" presName="hierRoot1" presStyleCnt="0">
        <dgm:presLayoutVars>
          <dgm:hierBranch val="init"/>
        </dgm:presLayoutVars>
      </dgm:prSet>
      <dgm:spPr/>
    </dgm:pt>
    <dgm:pt modelId="{955FEDF6-D4CF-48CC-83D6-CC1870E3A754}" type="pres">
      <dgm:prSet presAssocID="{188E0F05-CE2B-41FA-8524-619C30C0FECB}" presName="rootComposite1" presStyleCnt="0"/>
      <dgm:spPr/>
    </dgm:pt>
    <dgm:pt modelId="{FDF67C59-D613-42F9-BC38-EDCF0E1DA4AB}" type="pres">
      <dgm:prSet presAssocID="{188E0F05-CE2B-41FA-8524-619C30C0FECB}" presName="rootText1" presStyleLbl="node0" presStyleIdx="0" presStyleCnt="1" custScaleX="185682">
        <dgm:presLayoutVars>
          <dgm:chPref val="3"/>
        </dgm:presLayoutVars>
      </dgm:prSet>
      <dgm:spPr/>
    </dgm:pt>
    <dgm:pt modelId="{32838628-67B3-4EC1-9C8A-3EA2F27F7941}" type="pres">
      <dgm:prSet presAssocID="{188E0F05-CE2B-41FA-8524-619C30C0FECB}" presName="rootConnector1" presStyleLbl="node1" presStyleIdx="0" presStyleCnt="0"/>
      <dgm:spPr/>
    </dgm:pt>
    <dgm:pt modelId="{31B35FB3-52A7-40CD-89A4-4AD741799761}" type="pres">
      <dgm:prSet presAssocID="{188E0F05-CE2B-41FA-8524-619C30C0FECB}" presName="hierChild2" presStyleCnt="0"/>
      <dgm:spPr/>
    </dgm:pt>
    <dgm:pt modelId="{6EFCF4E4-3CC3-4BE2-9B62-9FAEB4E22915}" type="pres">
      <dgm:prSet presAssocID="{FBAB4C76-6266-42ED-8D68-AAE7B1CBD067}" presName="Name37" presStyleLbl="parChTrans1D2" presStyleIdx="0" presStyleCnt="2"/>
      <dgm:spPr/>
    </dgm:pt>
    <dgm:pt modelId="{29DE17CA-5A9A-4C90-99E7-9590B0CABC14}" type="pres">
      <dgm:prSet presAssocID="{65099ED6-431B-4AD0-B987-5ACE716E7E87}" presName="hierRoot2" presStyleCnt="0">
        <dgm:presLayoutVars>
          <dgm:hierBranch val="init"/>
        </dgm:presLayoutVars>
      </dgm:prSet>
      <dgm:spPr/>
    </dgm:pt>
    <dgm:pt modelId="{F0EA209D-34E8-4FFB-863D-C959E79402C5}" type="pres">
      <dgm:prSet presAssocID="{65099ED6-431B-4AD0-B987-5ACE716E7E87}" presName="rootComposite" presStyleCnt="0"/>
      <dgm:spPr/>
    </dgm:pt>
    <dgm:pt modelId="{27028B27-8BC1-4888-890B-D4CB390DE299}" type="pres">
      <dgm:prSet presAssocID="{65099ED6-431B-4AD0-B987-5ACE716E7E87}" presName="rootText" presStyleLbl="node2" presStyleIdx="0" presStyleCnt="1" custScaleX="175186">
        <dgm:presLayoutVars>
          <dgm:chPref val="3"/>
        </dgm:presLayoutVars>
      </dgm:prSet>
      <dgm:spPr/>
    </dgm:pt>
    <dgm:pt modelId="{2C72B95A-7980-4A4A-A5C7-EE99AE7A226C}" type="pres">
      <dgm:prSet presAssocID="{65099ED6-431B-4AD0-B987-5ACE716E7E87}" presName="rootConnector" presStyleLbl="node2" presStyleIdx="0" presStyleCnt="1"/>
      <dgm:spPr/>
    </dgm:pt>
    <dgm:pt modelId="{BBE9191B-08AB-48D7-B2B3-4B7B7FFE48BE}" type="pres">
      <dgm:prSet presAssocID="{65099ED6-431B-4AD0-B987-5ACE716E7E87}" presName="hierChild4" presStyleCnt="0"/>
      <dgm:spPr/>
    </dgm:pt>
    <dgm:pt modelId="{D1B6EF68-6883-4492-9B11-CCFB7815BD61}" type="pres">
      <dgm:prSet presAssocID="{65099ED6-431B-4AD0-B987-5ACE716E7E87}" presName="hierChild5" presStyleCnt="0"/>
      <dgm:spPr/>
    </dgm:pt>
    <dgm:pt modelId="{D6F8FE58-F5B5-4579-8FA5-1A56AA68FC42}" type="pres">
      <dgm:prSet presAssocID="{188E0F05-CE2B-41FA-8524-619C30C0FECB}" presName="hierChild3" presStyleCnt="0"/>
      <dgm:spPr/>
    </dgm:pt>
    <dgm:pt modelId="{7A2816B4-3EC5-4676-85D5-181BDDB4D393}" type="pres">
      <dgm:prSet presAssocID="{0F70B3C5-1A17-4596-A8A2-FB4B2AF08E63}" presName="Name111" presStyleLbl="parChTrans1D2" presStyleIdx="1" presStyleCnt="2"/>
      <dgm:spPr/>
    </dgm:pt>
    <dgm:pt modelId="{A0AA36F0-ABC1-4182-A6F1-F0A37D5A1D1D}" type="pres">
      <dgm:prSet presAssocID="{C0480045-D63A-460F-B6BC-EB65A0A38D1C}" presName="hierRoot3" presStyleCnt="0">
        <dgm:presLayoutVars>
          <dgm:hierBranch val="init"/>
        </dgm:presLayoutVars>
      </dgm:prSet>
      <dgm:spPr/>
    </dgm:pt>
    <dgm:pt modelId="{01920977-49AC-4554-B1B7-7A5F6DA04DE0}" type="pres">
      <dgm:prSet presAssocID="{C0480045-D63A-460F-B6BC-EB65A0A38D1C}" presName="rootComposite3" presStyleCnt="0"/>
      <dgm:spPr/>
    </dgm:pt>
    <dgm:pt modelId="{1494E271-BC34-4CF3-9D29-E2E315C92F41}" type="pres">
      <dgm:prSet presAssocID="{C0480045-D63A-460F-B6BC-EB65A0A38D1C}" presName="rootText3" presStyleLbl="asst1" presStyleIdx="0" presStyleCnt="1" custScaleX="168117">
        <dgm:presLayoutVars>
          <dgm:chPref val="3"/>
        </dgm:presLayoutVars>
      </dgm:prSet>
      <dgm:spPr/>
    </dgm:pt>
    <dgm:pt modelId="{CC5E21B5-7D92-4B3F-BE67-256232E96A8A}" type="pres">
      <dgm:prSet presAssocID="{C0480045-D63A-460F-B6BC-EB65A0A38D1C}" presName="rootConnector3" presStyleLbl="asst1" presStyleIdx="0" presStyleCnt="1"/>
      <dgm:spPr/>
    </dgm:pt>
    <dgm:pt modelId="{159D2689-A962-4709-86D0-7F4414BB6B5B}" type="pres">
      <dgm:prSet presAssocID="{C0480045-D63A-460F-B6BC-EB65A0A38D1C}" presName="hierChild6" presStyleCnt="0"/>
      <dgm:spPr/>
    </dgm:pt>
    <dgm:pt modelId="{5208056B-5B08-40B3-AF5A-CD1FBA61886C}" type="pres">
      <dgm:prSet presAssocID="{713A22F5-76BF-4CEE-8E63-D93646FE440B}" presName="Name37" presStyleLbl="parChTrans1D3" presStyleIdx="0" presStyleCnt="1"/>
      <dgm:spPr/>
    </dgm:pt>
    <dgm:pt modelId="{73B3CE88-3920-465F-A42B-BEE288E9DF35}" type="pres">
      <dgm:prSet presAssocID="{94F914A9-D67B-49D0-B3A0-97C159554D15}" presName="hierRoot2" presStyleCnt="0">
        <dgm:presLayoutVars>
          <dgm:hierBranch val="init"/>
        </dgm:presLayoutVars>
      </dgm:prSet>
      <dgm:spPr/>
    </dgm:pt>
    <dgm:pt modelId="{8A997A93-F594-4959-AA77-BCA48C4B857E}" type="pres">
      <dgm:prSet presAssocID="{94F914A9-D67B-49D0-B3A0-97C159554D15}" presName="rootComposite" presStyleCnt="0"/>
      <dgm:spPr/>
    </dgm:pt>
    <dgm:pt modelId="{498B1B5A-17D9-4EF0-868D-EF501F7AF453}" type="pres">
      <dgm:prSet presAssocID="{94F914A9-D67B-49D0-B3A0-97C159554D15}" presName="rootText" presStyleLbl="node3" presStyleIdx="0" presStyleCnt="1" custScaleX="176265" custLinFactX="-31835" custLinFactNeighborX="-100000" custLinFactNeighborY="53505">
        <dgm:presLayoutVars>
          <dgm:chPref val="3"/>
        </dgm:presLayoutVars>
      </dgm:prSet>
      <dgm:spPr/>
    </dgm:pt>
    <dgm:pt modelId="{2A6B9058-3899-468E-AF55-853F850B45F9}" type="pres">
      <dgm:prSet presAssocID="{94F914A9-D67B-49D0-B3A0-97C159554D15}" presName="rootConnector" presStyleLbl="node3" presStyleIdx="0" presStyleCnt="1"/>
      <dgm:spPr/>
    </dgm:pt>
    <dgm:pt modelId="{3702FB54-0BBB-47EC-AB7D-B2D633FFFD63}" type="pres">
      <dgm:prSet presAssocID="{94F914A9-D67B-49D0-B3A0-97C159554D15}" presName="hierChild4" presStyleCnt="0"/>
      <dgm:spPr/>
    </dgm:pt>
    <dgm:pt modelId="{7890444A-EF63-4C8B-9696-561DCDCFEFDF}" type="pres">
      <dgm:prSet presAssocID="{94F914A9-D67B-49D0-B3A0-97C159554D15}" presName="hierChild5" presStyleCnt="0"/>
      <dgm:spPr/>
    </dgm:pt>
    <dgm:pt modelId="{C4C49721-602C-4E3B-B730-464F5FE2A4D7}" type="pres">
      <dgm:prSet presAssocID="{C0480045-D63A-460F-B6BC-EB65A0A38D1C}" presName="hierChild7" presStyleCnt="0"/>
      <dgm:spPr/>
    </dgm:pt>
  </dgm:ptLst>
  <dgm:cxnLst>
    <dgm:cxn modelId="{DC774304-4AD0-4379-89A8-47BAB7430BD1}" type="presOf" srcId="{713A22F5-76BF-4CEE-8E63-D93646FE440B}" destId="{5208056B-5B08-40B3-AF5A-CD1FBA61886C}" srcOrd="0" destOrd="0" presId="urn:microsoft.com/office/officeart/2005/8/layout/orgChart1"/>
    <dgm:cxn modelId="{15320809-E082-440F-ABD4-D70678D1BAD3}" type="presOf" srcId="{94F914A9-D67B-49D0-B3A0-97C159554D15}" destId="{2A6B9058-3899-468E-AF55-853F850B45F9}" srcOrd="1" destOrd="0" presId="urn:microsoft.com/office/officeart/2005/8/layout/orgChart1"/>
    <dgm:cxn modelId="{8CE75D35-4BE9-4DE3-A7A6-7F1D24845281}" srcId="{C0480045-D63A-460F-B6BC-EB65A0A38D1C}" destId="{94F914A9-D67B-49D0-B3A0-97C159554D15}" srcOrd="0" destOrd="0" parTransId="{713A22F5-76BF-4CEE-8E63-D93646FE440B}" sibTransId="{308F7201-5220-41BB-92C0-3AB8234B7D58}"/>
    <dgm:cxn modelId="{F59D9B3E-6526-420E-937F-C1B07AFB8B77}" type="presOf" srcId="{0F70B3C5-1A17-4596-A8A2-FB4B2AF08E63}" destId="{7A2816B4-3EC5-4676-85D5-181BDDB4D393}" srcOrd="0" destOrd="0" presId="urn:microsoft.com/office/officeart/2005/8/layout/orgChart1"/>
    <dgm:cxn modelId="{0DDF6743-6133-4B5D-AEC1-6477F7B267C0}" type="presOf" srcId="{FBAB4C76-6266-42ED-8D68-AAE7B1CBD067}" destId="{6EFCF4E4-3CC3-4BE2-9B62-9FAEB4E22915}" srcOrd="0" destOrd="0" presId="urn:microsoft.com/office/officeart/2005/8/layout/orgChart1"/>
    <dgm:cxn modelId="{E0AE7245-9FB4-4271-BCFC-71ECB9E100CA}" srcId="{188E0F05-CE2B-41FA-8524-619C30C0FECB}" destId="{C0480045-D63A-460F-B6BC-EB65A0A38D1C}" srcOrd="0" destOrd="0" parTransId="{0F70B3C5-1A17-4596-A8A2-FB4B2AF08E63}" sibTransId="{E3522FF3-25CA-44BA-B63B-6A9BAE7C4DAD}"/>
    <dgm:cxn modelId="{C2206268-E076-479D-938B-5FD4114B3D00}" srcId="{188E0F05-CE2B-41FA-8524-619C30C0FECB}" destId="{65099ED6-431B-4AD0-B987-5ACE716E7E87}" srcOrd="1" destOrd="0" parTransId="{FBAB4C76-6266-42ED-8D68-AAE7B1CBD067}" sibTransId="{62F3741A-9FEF-4F94-B03F-CDCE7549327D}"/>
    <dgm:cxn modelId="{6BCAAC69-F3BE-4101-AF25-694B8E4605B1}" type="presOf" srcId="{C0480045-D63A-460F-B6BC-EB65A0A38D1C}" destId="{1494E271-BC34-4CF3-9D29-E2E315C92F41}" srcOrd="0" destOrd="0" presId="urn:microsoft.com/office/officeart/2005/8/layout/orgChart1"/>
    <dgm:cxn modelId="{08C08376-0FE8-41C7-8D73-87D2BF0B674E}" type="presOf" srcId="{65099ED6-431B-4AD0-B987-5ACE716E7E87}" destId="{27028B27-8BC1-4888-890B-D4CB390DE299}" srcOrd="0" destOrd="0" presId="urn:microsoft.com/office/officeart/2005/8/layout/orgChart1"/>
    <dgm:cxn modelId="{67466885-A88A-4E17-AD16-EEB0994C9599}" type="presOf" srcId="{65099ED6-431B-4AD0-B987-5ACE716E7E87}" destId="{2C72B95A-7980-4A4A-A5C7-EE99AE7A226C}" srcOrd="1" destOrd="0" presId="urn:microsoft.com/office/officeart/2005/8/layout/orgChart1"/>
    <dgm:cxn modelId="{A5E37EA6-A716-4587-87E8-E8555EFC4282}" srcId="{1D6566E9-62A6-4DCD-AED2-F767A3BDC586}" destId="{188E0F05-CE2B-41FA-8524-619C30C0FECB}" srcOrd="0" destOrd="0" parTransId="{AC80DE8D-1F75-498B-813D-5C52BC8514CB}" sibTransId="{9F2540D8-F001-42BA-A1C2-0DACCFAED8E8}"/>
    <dgm:cxn modelId="{0B5058AD-5EFE-4726-8C15-215DBE8DB721}" type="presOf" srcId="{1D6566E9-62A6-4DCD-AED2-F767A3BDC586}" destId="{F05743FD-5294-4C66-877F-8DB53F4EDDFB}" srcOrd="0" destOrd="0" presId="urn:microsoft.com/office/officeart/2005/8/layout/orgChart1"/>
    <dgm:cxn modelId="{D70749C6-8CF2-48FA-B436-FCFF573877DD}" type="presOf" srcId="{C0480045-D63A-460F-B6BC-EB65A0A38D1C}" destId="{CC5E21B5-7D92-4B3F-BE67-256232E96A8A}" srcOrd="1" destOrd="0" presId="urn:microsoft.com/office/officeart/2005/8/layout/orgChart1"/>
    <dgm:cxn modelId="{99A2C8D1-82D5-4779-844F-525B90A19B52}" type="presOf" srcId="{188E0F05-CE2B-41FA-8524-619C30C0FECB}" destId="{FDF67C59-D613-42F9-BC38-EDCF0E1DA4AB}" srcOrd="0" destOrd="0" presId="urn:microsoft.com/office/officeart/2005/8/layout/orgChart1"/>
    <dgm:cxn modelId="{E296B1E3-8650-43B5-9F80-8FB961595A66}" type="presOf" srcId="{188E0F05-CE2B-41FA-8524-619C30C0FECB}" destId="{32838628-67B3-4EC1-9C8A-3EA2F27F7941}" srcOrd="1" destOrd="0" presId="urn:microsoft.com/office/officeart/2005/8/layout/orgChart1"/>
    <dgm:cxn modelId="{51BCD0FB-4E62-4FEF-AAEE-E0267A9FA8A8}" type="presOf" srcId="{94F914A9-D67B-49D0-B3A0-97C159554D15}" destId="{498B1B5A-17D9-4EF0-868D-EF501F7AF453}" srcOrd="0" destOrd="0" presId="urn:microsoft.com/office/officeart/2005/8/layout/orgChart1"/>
    <dgm:cxn modelId="{64CBC2C3-A036-463C-9FC8-97DB8FA17FE0}" type="presParOf" srcId="{F05743FD-5294-4C66-877F-8DB53F4EDDFB}" destId="{540C2B7E-BD6C-404F-868F-562FE019938B}" srcOrd="0" destOrd="0" presId="urn:microsoft.com/office/officeart/2005/8/layout/orgChart1"/>
    <dgm:cxn modelId="{6AB72DB6-78E4-456B-BCEF-EA5394FF4982}" type="presParOf" srcId="{540C2B7E-BD6C-404F-868F-562FE019938B}" destId="{955FEDF6-D4CF-48CC-83D6-CC1870E3A754}" srcOrd="0" destOrd="0" presId="urn:microsoft.com/office/officeart/2005/8/layout/orgChart1"/>
    <dgm:cxn modelId="{ECD27B07-D83E-4418-ACC1-8FE91D0A31DD}" type="presParOf" srcId="{955FEDF6-D4CF-48CC-83D6-CC1870E3A754}" destId="{FDF67C59-D613-42F9-BC38-EDCF0E1DA4AB}" srcOrd="0" destOrd="0" presId="urn:microsoft.com/office/officeart/2005/8/layout/orgChart1"/>
    <dgm:cxn modelId="{750AC17F-293F-4EFD-A8CD-E18514DD425A}" type="presParOf" srcId="{955FEDF6-D4CF-48CC-83D6-CC1870E3A754}" destId="{32838628-67B3-4EC1-9C8A-3EA2F27F7941}" srcOrd="1" destOrd="0" presId="urn:microsoft.com/office/officeart/2005/8/layout/orgChart1"/>
    <dgm:cxn modelId="{7FC72857-A26F-4C53-AD33-24AA5877FDC9}" type="presParOf" srcId="{540C2B7E-BD6C-404F-868F-562FE019938B}" destId="{31B35FB3-52A7-40CD-89A4-4AD741799761}" srcOrd="1" destOrd="0" presId="urn:microsoft.com/office/officeart/2005/8/layout/orgChart1"/>
    <dgm:cxn modelId="{C49D4FD4-F9E1-4F58-8C1D-F463F50C118F}" type="presParOf" srcId="{31B35FB3-52A7-40CD-89A4-4AD741799761}" destId="{6EFCF4E4-3CC3-4BE2-9B62-9FAEB4E22915}" srcOrd="0" destOrd="0" presId="urn:microsoft.com/office/officeart/2005/8/layout/orgChart1"/>
    <dgm:cxn modelId="{6BFA0422-D336-4622-AA2E-ED29E510206D}" type="presParOf" srcId="{31B35FB3-52A7-40CD-89A4-4AD741799761}" destId="{29DE17CA-5A9A-4C90-99E7-9590B0CABC14}" srcOrd="1" destOrd="0" presId="urn:microsoft.com/office/officeart/2005/8/layout/orgChart1"/>
    <dgm:cxn modelId="{504D5FC7-B9CF-4637-9E34-017EAE6E8AAA}" type="presParOf" srcId="{29DE17CA-5A9A-4C90-99E7-9590B0CABC14}" destId="{F0EA209D-34E8-4FFB-863D-C959E79402C5}" srcOrd="0" destOrd="0" presId="urn:microsoft.com/office/officeart/2005/8/layout/orgChart1"/>
    <dgm:cxn modelId="{D17510CA-2D14-46BB-9E4A-E030E2185FB0}" type="presParOf" srcId="{F0EA209D-34E8-4FFB-863D-C959E79402C5}" destId="{27028B27-8BC1-4888-890B-D4CB390DE299}" srcOrd="0" destOrd="0" presId="urn:microsoft.com/office/officeart/2005/8/layout/orgChart1"/>
    <dgm:cxn modelId="{00235545-844D-4E70-A059-92C9A3E03965}" type="presParOf" srcId="{F0EA209D-34E8-4FFB-863D-C959E79402C5}" destId="{2C72B95A-7980-4A4A-A5C7-EE99AE7A226C}" srcOrd="1" destOrd="0" presId="urn:microsoft.com/office/officeart/2005/8/layout/orgChart1"/>
    <dgm:cxn modelId="{AD4DD9EE-1A70-4A6C-AD4F-7EB8C4670ECE}" type="presParOf" srcId="{29DE17CA-5A9A-4C90-99E7-9590B0CABC14}" destId="{BBE9191B-08AB-48D7-B2B3-4B7B7FFE48BE}" srcOrd="1" destOrd="0" presId="urn:microsoft.com/office/officeart/2005/8/layout/orgChart1"/>
    <dgm:cxn modelId="{A46A4FB7-6135-4D1B-AE35-C827D422ACB6}" type="presParOf" srcId="{29DE17CA-5A9A-4C90-99E7-9590B0CABC14}" destId="{D1B6EF68-6883-4492-9B11-CCFB7815BD61}" srcOrd="2" destOrd="0" presId="urn:microsoft.com/office/officeart/2005/8/layout/orgChart1"/>
    <dgm:cxn modelId="{7D96F94C-5E09-4A48-AA92-A5BDC63CBD16}" type="presParOf" srcId="{540C2B7E-BD6C-404F-868F-562FE019938B}" destId="{D6F8FE58-F5B5-4579-8FA5-1A56AA68FC42}" srcOrd="2" destOrd="0" presId="urn:microsoft.com/office/officeart/2005/8/layout/orgChart1"/>
    <dgm:cxn modelId="{6BA5AEAD-938F-414D-B67A-196392767007}" type="presParOf" srcId="{D6F8FE58-F5B5-4579-8FA5-1A56AA68FC42}" destId="{7A2816B4-3EC5-4676-85D5-181BDDB4D393}" srcOrd="0" destOrd="0" presId="urn:microsoft.com/office/officeart/2005/8/layout/orgChart1"/>
    <dgm:cxn modelId="{EB85724B-281D-4D0D-B048-D010F719CA8B}" type="presParOf" srcId="{D6F8FE58-F5B5-4579-8FA5-1A56AA68FC42}" destId="{A0AA36F0-ABC1-4182-A6F1-F0A37D5A1D1D}" srcOrd="1" destOrd="0" presId="urn:microsoft.com/office/officeart/2005/8/layout/orgChart1"/>
    <dgm:cxn modelId="{BB6672A3-BC6A-4914-B804-5D495C91EC27}" type="presParOf" srcId="{A0AA36F0-ABC1-4182-A6F1-F0A37D5A1D1D}" destId="{01920977-49AC-4554-B1B7-7A5F6DA04DE0}" srcOrd="0" destOrd="0" presId="urn:microsoft.com/office/officeart/2005/8/layout/orgChart1"/>
    <dgm:cxn modelId="{4140A384-E866-4FFA-A1BB-75F61C1FA736}" type="presParOf" srcId="{01920977-49AC-4554-B1B7-7A5F6DA04DE0}" destId="{1494E271-BC34-4CF3-9D29-E2E315C92F41}" srcOrd="0" destOrd="0" presId="urn:microsoft.com/office/officeart/2005/8/layout/orgChart1"/>
    <dgm:cxn modelId="{3F7D9B17-3FDB-4408-B421-766CF9276AA7}" type="presParOf" srcId="{01920977-49AC-4554-B1B7-7A5F6DA04DE0}" destId="{CC5E21B5-7D92-4B3F-BE67-256232E96A8A}" srcOrd="1" destOrd="0" presId="urn:microsoft.com/office/officeart/2005/8/layout/orgChart1"/>
    <dgm:cxn modelId="{F0A5DA6B-AA66-4C8E-B6BF-00DC02323187}" type="presParOf" srcId="{A0AA36F0-ABC1-4182-A6F1-F0A37D5A1D1D}" destId="{159D2689-A962-4709-86D0-7F4414BB6B5B}" srcOrd="1" destOrd="0" presId="urn:microsoft.com/office/officeart/2005/8/layout/orgChart1"/>
    <dgm:cxn modelId="{0BB801E1-4648-40CB-BE31-C8EEE04BF75C}" type="presParOf" srcId="{159D2689-A962-4709-86D0-7F4414BB6B5B}" destId="{5208056B-5B08-40B3-AF5A-CD1FBA61886C}" srcOrd="0" destOrd="0" presId="urn:microsoft.com/office/officeart/2005/8/layout/orgChart1"/>
    <dgm:cxn modelId="{FDB953F1-7F3F-4D34-ABED-0CC7A270753F}" type="presParOf" srcId="{159D2689-A962-4709-86D0-7F4414BB6B5B}" destId="{73B3CE88-3920-465F-A42B-BEE288E9DF35}" srcOrd="1" destOrd="0" presId="urn:microsoft.com/office/officeart/2005/8/layout/orgChart1"/>
    <dgm:cxn modelId="{CE2B9DE0-3966-4C8C-BEA5-5989164AB88F}" type="presParOf" srcId="{73B3CE88-3920-465F-A42B-BEE288E9DF35}" destId="{8A997A93-F594-4959-AA77-BCA48C4B857E}" srcOrd="0" destOrd="0" presId="urn:microsoft.com/office/officeart/2005/8/layout/orgChart1"/>
    <dgm:cxn modelId="{A11E2362-9A5B-4ED4-A126-7C0B3F3BA786}" type="presParOf" srcId="{8A997A93-F594-4959-AA77-BCA48C4B857E}" destId="{498B1B5A-17D9-4EF0-868D-EF501F7AF453}" srcOrd="0" destOrd="0" presId="urn:microsoft.com/office/officeart/2005/8/layout/orgChart1"/>
    <dgm:cxn modelId="{CA8DBC7E-F9AE-47A2-B37E-981491BBF0EF}" type="presParOf" srcId="{8A997A93-F594-4959-AA77-BCA48C4B857E}" destId="{2A6B9058-3899-468E-AF55-853F850B45F9}" srcOrd="1" destOrd="0" presId="urn:microsoft.com/office/officeart/2005/8/layout/orgChart1"/>
    <dgm:cxn modelId="{B4D6DB10-2056-4BC1-8405-5EC70761A65D}" type="presParOf" srcId="{73B3CE88-3920-465F-A42B-BEE288E9DF35}" destId="{3702FB54-0BBB-47EC-AB7D-B2D633FFFD63}" srcOrd="1" destOrd="0" presId="urn:microsoft.com/office/officeart/2005/8/layout/orgChart1"/>
    <dgm:cxn modelId="{6D6DF66E-F69B-4A74-803A-8EE110B16537}" type="presParOf" srcId="{73B3CE88-3920-465F-A42B-BEE288E9DF35}" destId="{7890444A-EF63-4C8B-9696-561DCDCFEFDF}" srcOrd="2" destOrd="0" presId="urn:microsoft.com/office/officeart/2005/8/layout/orgChart1"/>
    <dgm:cxn modelId="{174D0741-0111-4234-B091-E3C935AB7DD6}" type="presParOf" srcId="{A0AA36F0-ABC1-4182-A6F1-F0A37D5A1D1D}" destId="{C4C49721-602C-4E3B-B730-464F5FE2A4D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6566E9-62A6-4DCD-AED2-F767A3BDC5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88E0F05-CE2B-41FA-8524-619C30C0FECB}">
      <dgm:prSet phldrT="[Text]"/>
      <dgm:spPr/>
      <dgm:t>
        <a:bodyPr/>
        <a:lstStyle/>
        <a:p>
          <a:r>
            <a:rPr lang="en-US" dirty="0">
              <a:latin typeface="Neue Haas Grotesk Text Pro" panose="020B0504020202020204" pitchFamily="34" charset="0"/>
            </a:rPr>
            <a:t>AmeriCorps</a:t>
          </a:r>
        </a:p>
      </dgm:t>
    </dgm:pt>
    <dgm:pt modelId="{AC80DE8D-1F75-498B-813D-5C52BC8514CB}" type="parTrans" cxnId="{A5E37EA6-A716-4587-87E8-E8555EFC4282}">
      <dgm:prSet/>
      <dgm:spPr/>
      <dgm:t>
        <a:bodyPr/>
        <a:lstStyle/>
        <a:p>
          <a:endParaRPr lang="en-US"/>
        </a:p>
      </dgm:t>
    </dgm:pt>
    <dgm:pt modelId="{9F2540D8-F001-42BA-A1C2-0DACCFAED8E8}" type="sibTrans" cxnId="{A5E37EA6-A716-4587-87E8-E8555EFC4282}">
      <dgm:prSet/>
      <dgm:spPr/>
      <dgm:t>
        <a:bodyPr/>
        <a:lstStyle/>
        <a:p>
          <a:endParaRPr lang="en-US"/>
        </a:p>
      </dgm:t>
    </dgm:pt>
    <dgm:pt modelId="{C0480045-D63A-460F-B6BC-EB65A0A38D1C}" type="asst">
      <dgm:prSet phldrT="[Text]"/>
      <dgm:spPr/>
      <dgm:t>
        <a:bodyPr/>
        <a:lstStyle/>
        <a:p>
          <a:r>
            <a:rPr lang="en-US" dirty="0">
              <a:latin typeface="Neue Haas Grotesk Text Pro" panose="020B0504020202020204" pitchFamily="34" charset="0"/>
            </a:rPr>
            <a:t>Volunteer Iowa</a:t>
          </a:r>
        </a:p>
      </dgm:t>
    </dgm:pt>
    <dgm:pt modelId="{0F70B3C5-1A17-4596-A8A2-FB4B2AF08E63}" type="parTrans" cxnId="{E0AE7245-9FB4-4271-BCFC-71ECB9E100CA}">
      <dgm:prSet/>
      <dgm:spPr/>
      <dgm:t>
        <a:bodyPr/>
        <a:lstStyle/>
        <a:p>
          <a:endParaRPr lang="en-US"/>
        </a:p>
      </dgm:t>
    </dgm:pt>
    <dgm:pt modelId="{E3522FF3-25CA-44BA-B63B-6A9BAE7C4DAD}" type="sibTrans" cxnId="{E0AE7245-9FB4-4271-BCFC-71ECB9E100CA}">
      <dgm:prSet/>
      <dgm:spPr/>
      <dgm:t>
        <a:bodyPr/>
        <a:lstStyle/>
        <a:p>
          <a:endParaRPr lang="en-US"/>
        </a:p>
      </dgm:t>
    </dgm:pt>
    <dgm:pt modelId="{94F914A9-D67B-49D0-B3A0-97C159554D15}">
      <dgm:prSet/>
      <dgm:spPr/>
      <dgm:t>
        <a:bodyPr/>
        <a:lstStyle/>
        <a:p>
          <a:r>
            <a:rPr lang="en-US" dirty="0">
              <a:latin typeface="Neue Haas Grotesk Text Pro" panose="020B0504020202020204" pitchFamily="34" charset="0"/>
            </a:rPr>
            <a:t>Habitat Iowa</a:t>
          </a:r>
        </a:p>
      </dgm:t>
    </dgm:pt>
    <dgm:pt modelId="{713A22F5-76BF-4CEE-8E63-D93646FE440B}" type="parTrans" cxnId="{8CE75D35-4BE9-4DE3-A7A6-7F1D24845281}">
      <dgm:prSet/>
      <dgm:spPr/>
      <dgm:t>
        <a:bodyPr/>
        <a:lstStyle/>
        <a:p>
          <a:endParaRPr lang="en-US"/>
        </a:p>
      </dgm:t>
    </dgm:pt>
    <dgm:pt modelId="{308F7201-5220-41BB-92C0-3AB8234B7D58}" type="sibTrans" cxnId="{8CE75D35-4BE9-4DE3-A7A6-7F1D24845281}">
      <dgm:prSet/>
      <dgm:spPr/>
      <dgm:t>
        <a:bodyPr/>
        <a:lstStyle/>
        <a:p>
          <a:endParaRPr lang="en-US"/>
        </a:p>
      </dgm:t>
    </dgm:pt>
    <dgm:pt modelId="{F05743FD-5294-4C66-877F-8DB53F4EDDFB}" type="pres">
      <dgm:prSet presAssocID="{1D6566E9-62A6-4DCD-AED2-F767A3BDC586}" presName="hierChild1" presStyleCnt="0">
        <dgm:presLayoutVars>
          <dgm:orgChart val="1"/>
          <dgm:chPref val="1"/>
          <dgm:dir/>
          <dgm:animOne val="branch"/>
          <dgm:animLvl val="lvl"/>
          <dgm:resizeHandles/>
        </dgm:presLayoutVars>
      </dgm:prSet>
      <dgm:spPr/>
    </dgm:pt>
    <dgm:pt modelId="{540C2B7E-BD6C-404F-868F-562FE019938B}" type="pres">
      <dgm:prSet presAssocID="{188E0F05-CE2B-41FA-8524-619C30C0FECB}" presName="hierRoot1" presStyleCnt="0">
        <dgm:presLayoutVars>
          <dgm:hierBranch val="init"/>
        </dgm:presLayoutVars>
      </dgm:prSet>
      <dgm:spPr/>
    </dgm:pt>
    <dgm:pt modelId="{955FEDF6-D4CF-48CC-83D6-CC1870E3A754}" type="pres">
      <dgm:prSet presAssocID="{188E0F05-CE2B-41FA-8524-619C30C0FECB}" presName="rootComposite1" presStyleCnt="0"/>
      <dgm:spPr/>
    </dgm:pt>
    <dgm:pt modelId="{FDF67C59-D613-42F9-BC38-EDCF0E1DA4AB}" type="pres">
      <dgm:prSet presAssocID="{188E0F05-CE2B-41FA-8524-619C30C0FECB}" presName="rootText1" presStyleLbl="node0" presStyleIdx="0" presStyleCnt="1" custScaleX="185682" custLinFactNeighborX="2703" custLinFactNeighborY="-75202">
        <dgm:presLayoutVars>
          <dgm:chPref val="3"/>
        </dgm:presLayoutVars>
      </dgm:prSet>
      <dgm:spPr/>
    </dgm:pt>
    <dgm:pt modelId="{32838628-67B3-4EC1-9C8A-3EA2F27F7941}" type="pres">
      <dgm:prSet presAssocID="{188E0F05-CE2B-41FA-8524-619C30C0FECB}" presName="rootConnector1" presStyleLbl="node1" presStyleIdx="0" presStyleCnt="0"/>
      <dgm:spPr/>
    </dgm:pt>
    <dgm:pt modelId="{31B35FB3-52A7-40CD-89A4-4AD741799761}" type="pres">
      <dgm:prSet presAssocID="{188E0F05-CE2B-41FA-8524-619C30C0FECB}" presName="hierChild2" presStyleCnt="0"/>
      <dgm:spPr/>
    </dgm:pt>
    <dgm:pt modelId="{D6F8FE58-F5B5-4579-8FA5-1A56AA68FC42}" type="pres">
      <dgm:prSet presAssocID="{188E0F05-CE2B-41FA-8524-619C30C0FECB}" presName="hierChild3" presStyleCnt="0"/>
      <dgm:spPr/>
    </dgm:pt>
    <dgm:pt modelId="{7A2816B4-3EC5-4676-85D5-181BDDB4D393}" type="pres">
      <dgm:prSet presAssocID="{0F70B3C5-1A17-4596-A8A2-FB4B2AF08E63}" presName="Name111" presStyleLbl="parChTrans1D2" presStyleIdx="0" presStyleCnt="1"/>
      <dgm:spPr/>
    </dgm:pt>
    <dgm:pt modelId="{A0AA36F0-ABC1-4182-A6F1-F0A37D5A1D1D}" type="pres">
      <dgm:prSet presAssocID="{C0480045-D63A-460F-B6BC-EB65A0A38D1C}" presName="hierRoot3" presStyleCnt="0">
        <dgm:presLayoutVars>
          <dgm:hierBranch val="init"/>
        </dgm:presLayoutVars>
      </dgm:prSet>
      <dgm:spPr/>
    </dgm:pt>
    <dgm:pt modelId="{01920977-49AC-4554-B1B7-7A5F6DA04DE0}" type="pres">
      <dgm:prSet presAssocID="{C0480045-D63A-460F-B6BC-EB65A0A38D1C}" presName="rootComposite3" presStyleCnt="0"/>
      <dgm:spPr/>
    </dgm:pt>
    <dgm:pt modelId="{1494E271-BC34-4CF3-9D29-E2E315C92F41}" type="pres">
      <dgm:prSet presAssocID="{C0480045-D63A-460F-B6BC-EB65A0A38D1C}" presName="rootText3" presStyleLbl="asst1" presStyleIdx="0" presStyleCnt="1" custScaleX="168117" custLinFactNeighborX="98054" custLinFactNeighborY="-50000">
        <dgm:presLayoutVars>
          <dgm:chPref val="3"/>
        </dgm:presLayoutVars>
      </dgm:prSet>
      <dgm:spPr/>
    </dgm:pt>
    <dgm:pt modelId="{CC5E21B5-7D92-4B3F-BE67-256232E96A8A}" type="pres">
      <dgm:prSet presAssocID="{C0480045-D63A-460F-B6BC-EB65A0A38D1C}" presName="rootConnector3" presStyleLbl="asst1" presStyleIdx="0" presStyleCnt="1"/>
      <dgm:spPr/>
    </dgm:pt>
    <dgm:pt modelId="{159D2689-A962-4709-86D0-7F4414BB6B5B}" type="pres">
      <dgm:prSet presAssocID="{C0480045-D63A-460F-B6BC-EB65A0A38D1C}" presName="hierChild6" presStyleCnt="0"/>
      <dgm:spPr/>
    </dgm:pt>
    <dgm:pt modelId="{5208056B-5B08-40B3-AF5A-CD1FBA61886C}" type="pres">
      <dgm:prSet presAssocID="{713A22F5-76BF-4CEE-8E63-D93646FE440B}" presName="Name37" presStyleLbl="parChTrans1D3" presStyleIdx="0" presStyleCnt="1"/>
      <dgm:spPr/>
    </dgm:pt>
    <dgm:pt modelId="{73B3CE88-3920-465F-A42B-BEE288E9DF35}" type="pres">
      <dgm:prSet presAssocID="{94F914A9-D67B-49D0-B3A0-97C159554D15}" presName="hierRoot2" presStyleCnt="0">
        <dgm:presLayoutVars>
          <dgm:hierBranch val="init"/>
        </dgm:presLayoutVars>
      </dgm:prSet>
      <dgm:spPr/>
    </dgm:pt>
    <dgm:pt modelId="{8A997A93-F594-4959-AA77-BCA48C4B857E}" type="pres">
      <dgm:prSet presAssocID="{94F914A9-D67B-49D0-B3A0-97C159554D15}" presName="rootComposite" presStyleCnt="0"/>
      <dgm:spPr/>
    </dgm:pt>
    <dgm:pt modelId="{498B1B5A-17D9-4EF0-868D-EF501F7AF453}" type="pres">
      <dgm:prSet presAssocID="{94F914A9-D67B-49D0-B3A0-97C159554D15}" presName="rootText" presStyleLbl="node3" presStyleIdx="0" presStyleCnt="1" custScaleX="176265" custLinFactNeighborX="57439" custLinFactNeighborY="24013">
        <dgm:presLayoutVars>
          <dgm:chPref val="3"/>
        </dgm:presLayoutVars>
      </dgm:prSet>
      <dgm:spPr/>
    </dgm:pt>
    <dgm:pt modelId="{2A6B9058-3899-468E-AF55-853F850B45F9}" type="pres">
      <dgm:prSet presAssocID="{94F914A9-D67B-49D0-B3A0-97C159554D15}" presName="rootConnector" presStyleLbl="node3" presStyleIdx="0" presStyleCnt="1"/>
      <dgm:spPr/>
    </dgm:pt>
    <dgm:pt modelId="{3702FB54-0BBB-47EC-AB7D-B2D633FFFD63}" type="pres">
      <dgm:prSet presAssocID="{94F914A9-D67B-49D0-B3A0-97C159554D15}" presName="hierChild4" presStyleCnt="0"/>
      <dgm:spPr/>
    </dgm:pt>
    <dgm:pt modelId="{7890444A-EF63-4C8B-9696-561DCDCFEFDF}" type="pres">
      <dgm:prSet presAssocID="{94F914A9-D67B-49D0-B3A0-97C159554D15}" presName="hierChild5" presStyleCnt="0"/>
      <dgm:spPr/>
    </dgm:pt>
    <dgm:pt modelId="{C4C49721-602C-4E3B-B730-464F5FE2A4D7}" type="pres">
      <dgm:prSet presAssocID="{C0480045-D63A-460F-B6BC-EB65A0A38D1C}" presName="hierChild7" presStyleCnt="0"/>
      <dgm:spPr/>
    </dgm:pt>
  </dgm:ptLst>
  <dgm:cxnLst>
    <dgm:cxn modelId="{DC774304-4AD0-4379-89A8-47BAB7430BD1}" type="presOf" srcId="{713A22F5-76BF-4CEE-8E63-D93646FE440B}" destId="{5208056B-5B08-40B3-AF5A-CD1FBA61886C}" srcOrd="0" destOrd="0" presId="urn:microsoft.com/office/officeart/2005/8/layout/orgChart1"/>
    <dgm:cxn modelId="{15320809-E082-440F-ABD4-D70678D1BAD3}" type="presOf" srcId="{94F914A9-D67B-49D0-B3A0-97C159554D15}" destId="{2A6B9058-3899-468E-AF55-853F850B45F9}" srcOrd="1" destOrd="0" presId="urn:microsoft.com/office/officeart/2005/8/layout/orgChart1"/>
    <dgm:cxn modelId="{8CE75D35-4BE9-4DE3-A7A6-7F1D24845281}" srcId="{C0480045-D63A-460F-B6BC-EB65A0A38D1C}" destId="{94F914A9-D67B-49D0-B3A0-97C159554D15}" srcOrd="0" destOrd="0" parTransId="{713A22F5-76BF-4CEE-8E63-D93646FE440B}" sibTransId="{308F7201-5220-41BB-92C0-3AB8234B7D58}"/>
    <dgm:cxn modelId="{F59D9B3E-6526-420E-937F-C1B07AFB8B77}" type="presOf" srcId="{0F70B3C5-1A17-4596-A8A2-FB4B2AF08E63}" destId="{7A2816B4-3EC5-4676-85D5-181BDDB4D393}" srcOrd="0" destOrd="0" presId="urn:microsoft.com/office/officeart/2005/8/layout/orgChart1"/>
    <dgm:cxn modelId="{E0AE7245-9FB4-4271-BCFC-71ECB9E100CA}" srcId="{188E0F05-CE2B-41FA-8524-619C30C0FECB}" destId="{C0480045-D63A-460F-B6BC-EB65A0A38D1C}" srcOrd="0" destOrd="0" parTransId="{0F70B3C5-1A17-4596-A8A2-FB4B2AF08E63}" sibTransId="{E3522FF3-25CA-44BA-B63B-6A9BAE7C4DAD}"/>
    <dgm:cxn modelId="{6BCAAC69-F3BE-4101-AF25-694B8E4605B1}" type="presOf" srcId="{C0480045-D63A-460F-B6BC-EB65A0A38D1C}" destId="{1494E271-BC34-4CF3-9D29-E2E315C92F41}" srcOrd="0" destOrd="0" presId="urn:microsoft.com/office/officeart/2005/8/layout/orgChart1"/>
    <dgm:cxn modelId="{A5E37EA6-A716-4587-87E8-E8555EFC4282}" srcId="{1D6566E9-62A6-4DCD-AED2-F767A3BDC586}" destId="{188E0F05-CE2B-41FA-8524-619C30C0FECB}" srcOrd="0" destOrd="0" parTransId="{AC80DE8D-1F75-498B-813D-5C52BC8514CB}" sibTransId="{9F2540D8-F001-42BA-A1C2-0DACCFAED8E8}"/>
    <dgm:cxn modelId="{0B5058AD-5EFE-4726-8C15-215DBE8DB721}" type="presOf" srcId="{1D6566E9-62A6-4DCD-AED2-F767A3BDC586}" destId="{F05743FD-5294-4C66-877F-8DB53F4EDDFB}" srcOrd="0" destOrd="0" presId="urn:microsoft.com/office/officeart/2005/8/layout/orgChart1"/>
    <dgm:cxn modelId="{D70749C6-8CF2-48FA-B436-FCFF573877DD}" type="presOf" srcId="{C0480045-D63A-460F-B6BC-EB65A0A38D1C}" destId="{CC5E21B5-7D92-4B3F-BE67-256232E96A8A}" srcOrd="1" destOrd="0" presId="urn:microsoft.com/office/officeart/2005/8/layout/orgChart1"/>
    <dgm:cxn modelId="{99A2C8D1-82D5-4779-844F-525B90A19B52}" type="presOf" srcId="{188E0F05-CE2B-41FA-8524-619C30C0FECB}" destId="{FDF67C59-D613-42F9-BC38-EDCF0E1DA4AB}" srcOrd="0" destOrd="0" presId="urn:microsoft.com/office/officeart/2005/8/layout/orgChart1"/>
    <dgm:cxn modelId="{E296B1E3-8650-43B5-9F80-8FB961595A66}" type="presOf" srcId="{188E0F05-CE2B-41FA-8524-619C30C0FECB}" destId="{32838628-67B3-4EC1-9C8A-3EA2F27F7941}" srcOrd="1" destOrd="0" presId="urn:microsoft.com/office/officeart/2005/8/layout/orgChart1"/>
    <dgm:cxn modelId="{51BCD0FB-4E62-4FEF-AAEE-E0267A9FA8A8}" type="presOf" srcId="{94F914A9-D67B-49D0-B3A0-97C159554D15}" destId="{498B1B5A-17D9-4EF0-868D-EF501F7AF453}" srcOrd="0" destOrd="0" presId="urn:microsoft.com/office/officeart/2005/8/layout/orgChart1"/>
    <dgm:cxn modelId="{64CBC2C3-A036-463C-9FC8-97DB8FA17FE0}" type="presParOf" srcId="{F05743FD-5294-4C66-877F-8DB53F4EDDFB}" destId="{540C2B7E-BD6C-404F-868F-562FE019938B}" srcOrd="0" destOrd="0" presId="urn:microsoft.com/office/officeart/2005/8/layout/orgChart1"/>
    <dgm:cxn modelId="{6AB72DB6-78E4-456B-BCEF-EA5394FF4982}" type="presParOf" srcId="{540C2B7E-BD6C-404F-868F-562FE019938B}" destId="{955FEDF6-D4CF-48CC-83D6-CC1870E3A754}" srcOrd="0" destOrd="0" presId="urn:microsoft.com/office/officeart/2005/8/layout/orgChart1"/>
    <dgm:cxn modelId="{ECD27B07-D83E-4418-ACC1-8FE91D0A31DD}" type="presParOf" srcId="{955FEDF6-D4CF-48CC-83D6-CC1870E3A754}" destId="{FDF67C59-D613-42F9-BC38-EDCF0E1DA4AB}" srcOrd="0" destOrd="0" presId="urn:microsoft.com/office/officeart/2005/8/layout/orgChart1"/>
    <dgm:cxn modelId="{750AC17F-293F-4EFD-A8CD-E18514DD425A}" type="presParOf" srcId="{955FEDF6-D4CF-48CC-83D6-CC1870E3A754}" destId="{32838628-67B3-4EC1-9C8A-3EA2F27F7941}" srcOrd="1" destOrd="0" presId="urn:microsoft.com/office/officeart/2005/8/layout/orgChart1"/>
    <dgm:cxn modelId="{7FC72857-A26F-4C53-AD33-24AA5877FDC9}" type="presParOf" srcId="{540C2B7E-BD6C-404F-868F-562FE019938B}" destId="{31B35FB3-52A7-40CD-89A4-4AD741799761}" srcOrd="1" destOrd="0" presId="urn:microsoft.com/office/officeart/2005/8/layout/orgChart1"/>
    <dgm:cxn modelId="{7D96F94C-5E09-4A48-AA92-A5BDC63CBD16}" type="presParOf" srcId="{540C2B7E-BD6C-404F-868F-562FE019938B}" destId="{D6F8FE58-F5B5-4579-8FA5-1A56AA68FC42}" srcOrd="2" destOrd="0" presId="urn:microsoft.com/office/officeart/2005/8/layout/orgChart1"/>
    <dgm:cxn modelId="{6BA5AEAD-938F-414D-B67A-196392767007}" type="presParOf" srcId="{D6F8FE58-F5B5-4579-8FA5-1A56AA68FC42}" destId="{7A2816B4-3EC5-4676-85D5-181BDDB4D393}" srcOrd="0" destOrd="0" presId="urn:microsoft.com/office/officeart/2005/8/layout/orgChart1"/>
    <dgm:cxn modelId="{EB85724B-281D-4D0D-B048-D010F719CA8B}" type="presParOf" srcId="{D6F8FE58-F5B5-4579-8FA5-1A56AA68FC42}" destId="{A0AA36F0-ABC1-4182-A6F1-F0A37D5A1D1D}" srcOrd="1" destOrd="0" presId="urn:microsoft.com/office/officeart/2005/8/layout/orgChart1"/>
    <dgm:cxn modelId="{BB6672A3-BC6A-4914-B804-5D495C91EC27}" type="presParOf" srcId="{A0AA36F0-ABC1-4182-A6F1-F0A37D5A1D1D}" destId="{01920977-49AC-4554-B1B7-7A5F6DA04DE0}" srcOrd="0" destOrd="0" presId="urn:microsoft.com/office/officeart/2005/8/layout/orgChart1"/>
    <dgm:cxn modelId="{4140A384-E866-4FFA-A1BB-75F61C1FA736}" type="presParOf" srcId="{01920977-49AC-4554-B1B7-7A5F6DA04DE0}" destId="{1494E271-BC34-4CF3-9D29-E2E315C92F41}" srcOrd="0" destOrd="0" presId="urn:microsoft.com/office/officeart/2005/8/layout/orgChart1"/>
    <dgm:cxn modelId="{3F7D9B17-3FDB-4408-B421-766CF9276AA7}" type="presParOf" srcId="{01920977-49AC-4554-B1B7-7A5F6DA04DE0}" destId="{CC5E21B5-7D92-4B3F-BE67-256232E96A8A}" srcOrd="1" destOrd="0" presId="urn:microsoft.com/office/officeart/2005/8/layout/orgChart1"/>
    <dgm:cxn modelId="{F0A5DA6B-AA66-4C8E-B6BF-00DC02323187}" type="presParOf" srcId="{A0AA36F0-ABC1-4182-A6F1-F0A37D5A1D1D}" destId="{159D2689-A962-4709-86D0-7F4414BB6B5B}" srcOrd="1" destOrd="0" presId="urn:microsoft.com/office/officeart/2005/8/layout/orgChart1"/>
    <dgm:cxn modelId="{0BB801E1-4648-40CB-BE31-C8EEE04BF75C}" type="presParOf" srcId="{159D2689-A962-4709-86D0-7F4414BB6B5B}" destId="{5208056B-5B08-40B3-AF5A-CD1FBA61886C}" srcOrd="0" destOrd="0" presId="urn:microsoft.com/office/officeart/2005/8/layout/orgChart1"/>
    <dgm:cxn modelId="{FDB953F1-7F3F-4D34-ABED-0CC7A270753F}" type="presParOf" srcId="{159D2689-A962-4709-86D0-7F4414BB6B5B}" destId="{73B3CE88-3920-465F-A42B-BEE288E9DF35}" srcOrd="1" destOrd="0" presId="urn:microsoft.com/office/officeart/2005/8/layout/orgChart1"/>
    <dgm:cxn modelId="{CE2B9DE0-3966-4C8C-BEA5-5989164AB88F}" type="presParOf" srcId="{73B3CE88-3920-465F-A42B-BEE288E9DF35}" destId="{8A997A93-F594-4959-AA77-BCA48C4B857E}" srcOrd="0" destOrd="0" presId="urn:microsoft.com/office/officeart/2005/8/layout/orgChart1"/>
    <dgm:cxn modelId="{A11E2362-9A5B-4ED4-A126-7C0B3F3BA786}" type="presParOf" srcId="{8A997A93-F594-4959-AA77-BCA48C4B857E}" destId="{498B1B5A-17D9-4EF0-868D-EF501F7AF453}" srcOrd="0" destOrd="0" presId="urn:microsoft.com/office/officeart/2005/8/layout/orgChart1"/>
    <dgm:cxn modelId="{CA8DBC7E-F9AE-47A2-B37E-981491BBF0EF}" type="presParOf" srcId="{8A997A93-F594-4959-AA77-BCA48C4B857E}" destId="{2A6B9058-3899-468E-AF55-853F850B45F9}" srcOrd="1" destOrd="0" presId="urn:microsoft.com/office/officeart/2005/8/layout/orgChart1"/>
    <dgm:cxn modelId="{B4D6DB10-2056-4BC1-8405-5EC70761A65D}" type="presParOf" srcId="{73B3CE88-3920-465F-A42B-BEE288E9DF35}" destId="{3702FB54-0BBB-47EC-AB7D-B2D633FFFD63}" srcOrd="1" destOrd="0" presId="urn:microsoft.com/office/officeart/2005/8/layout/orgChart1"/>
    <dgm:cxn modelId="{6D6DF66E-F69B-4A74-803A-8EE110B16537}" type="presParOf" srcId="{73B3CE88-3920-465F-A42B-BEE288E9DF35}" destId="{7890444A-EF63-4C8B-9696-561DCDCFEFDF}" srcOrd="2" destOrd="0" presId="urn:microsoft.com/office/officeart/2005/8/layout/orgChart1"/>
    <dgm:cxn modelId="{174D0741-0111-4234-B091-E3C935AB7DD6}" type="presParOf" srcId="{A0AA36F0-ABC1-4182-A6F1-F0A37D5A1D1D}" destId="{C4C49721-602C-4E3B-B730-464F5FE2A4D7}"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8056B-5B08-40B3-AF5A-CD1FBA61886C}">
      <dsp:nvSpPr>
        <dsp:cNvPr id="0" name=""/>
        <dsp:cNvSpPr/>
      </dsp:nvSpPr>
      <dsp:spPr>
        <a:xfrm>
          <a:off x="0" y="1368148"/>
          <a:ext cx="844085" cy="729311"/>
        </a:xfrm>
        <a:custGeom>
          <a:avLst/>
          <a:gdLst/>
          <a:ahLst/>
          <a:cxnLst/>
          <a:rect l="0" t="0" r="0" b="0"/>
          <a:pathLst>
            <a:path>
              <a:moveTo>
                <a:pt x="844085" y="0"/>
              </a:moveTo>
              <a:lnTo>
                <a:pt x="0" y="72931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2816B4-3EC5-4676-85D5-181BDDB4D393}">
      <dsp:nvSpPr>
        <dsp:cNvPr id="0" name=""/>
        <dsp:cNvSpPr/>
      </dsp:nvSpPr>
      <dsp:spPr>
        <a:xfrm>
          <a:off x="1686734" y="656404"/>
          <a:ext cx="1282381" cy="461129"/>
        </a:xfrm>
        <a:custGeom>
          <a:avLst/>
          <a:gdLst/>
          <a:ahLst/>
          <a:cxnLst/>
          <a:rect l="0" t="0" r="0" b="0"/>
          <a:pathLst>
            <a:path>
              <a:moveTo>
                <a:pt x="1282381" y="0"/>
              </a:moveTo>
              <a:lnTo>
                <a:pt x="1282381" y="461129"/>
              </a:lnTo>
              <a:lnTo>
                <a:pt x="0" y="46112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CF4E4-3CC3-4BE2-9B62-9FAEB4E22915}">
      <dsp:nvSpPr>
        <dsp:cNvPr id="0" name=""/>
        <dsp:cNvSpPr/>
      </dsp:nvSpPr>
      <dsp:spPr>
        <a:xfrm>
          <a:off x="2923396" y="656404"/>
          <a:ext cx="91440" cy="1634002"/>
        </a:xfrm>
        <a:custGeom>
          <a:avLst/>
          <a:gdLst/>
          <a:ahLst/>
          <a:cxnLst/>
          <a:rect l="0" t="0" r="0" b="0"/>
          <a:pathLst>
            <a:path>
              <a:moveTo>
                <a:pt x="45720" y="0"/>
              </a:moveTo>
              <a:lnTo>
                <a:pt x="45720" y="163400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F67C59-D613-42F9-BC38-EDCF0E1DA4AB}">
      <dsp:nvSpPr>
        <dsp:cNvPr id="0" name=""/>
        <dsp:cNvSpPr/>
      </dsp:nvSpPr>
      <dsp:spPr>
        <a:xfrm>
          <a:off x="2038426" y="155176"/>
          <a:ext cx="1861379" cy="5012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Neue Haas Grotesk Text Pro" panose="020B0504020202020204" pitchFamily="34" charset="0"/>
            </a:rPr>
            <a:t>Habitat International</a:t>
          </a:r>
        </a:p>
      </dsp:txBody>
      <dsp:txXfrm>
        <a:off x="2038426" y="155176"/>
        <a:ext cx="1861379" cy="501227"/>
      </dsp:txXfrm>
    </dsp:sp>
    <dsp:sp modelId="{27028B27-8BC1-4888-890B-D4CB390DE299}">
      <dsp:nvSpPr>
        <dsp:cNvPr id="0" name=""/>
        <dsp:cNvSpPr/>
      </dsp:nvSpPr>
      <dsp:spPr>
        <a:xfrm>
          <a:off x="2091035" y="2290407"/>
          <a:ext cx="1756161" cy="5012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Neue Haas Grotesk Text Pro" panose="020B0504020202020204" pitchFamily="34" charset="0"/>
            </a:rPr>
            <a:t>Local Habitat affiliates</a:t>
          </a:r>
        </a:p>
      </dsp:txBody>
      <dsp:txXfrm>
        <a:off x="2091035" y="2290407"/>
        <a:ext cx="1756161" cy="501227"/>
      </dsp:txXfrm>
    </dsp:sp>
    <dsp:sp modelId="{1494E271-BC34-4CF3-9D29-E2E315C92F41}">
      <dsp:nvSpPr>
        <dsp:cNvPr id="0" name=""/>
        <dsp:cNvSpPr/>
      </dsp:nvSpPr>
      <dsp:spPr>
        <a:xfrm>
          <a:off x="1436" y="866920"/>
          <a:ext cx="1685298" cy="5012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Neue Haas Grotesk Text Pro" panose="020B0504020202020204" pitchFamily="34" charset="0"/>
            </a:rPr>
            <a:t>Habitat Iowa</a:t>
          </a:r>
        </a:p>
      </dsp:txBody>
      <dsp:txXfrm>
        <a:off x="1436" y="866920"/>
        <a:ext cx="1685298" cy="501227"/>
      </dsp:txXfrm>
    </dsp:sp>
    <dsp:sp modelId="{498B1B5A-17D9-4EF0-868D-EF501F7AF453}">
      <dsp:nvSpPr>
        <dsp:cNvPr id="0" name=""/>
        <dsp:cNvSpPr/>
      </dsp:nvSpPr>
      <dsp:spPr>
        <a:xfrm>
          <a:off x="0" y="1846845"/>
          <a:ext cx="1766978" cy="5012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Neue Haas Grotesk Text Pro" panose="020B0504020202020204" pitchFamily="34" charset="0"/>
            </a:rPr>
            <a:t>AmeriCorps</a:t>
          </a:r>
        </a:p>
      </dsp:txBody>
      <dsp:txXfrm>
        <a:off x="0" y="1846845"/>
        <a:ext cx="1766978" cy="5012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8056B-5B08-40B3-AF5A-CD1FBA61886C}">
      <dsp:nvSpPr>
        <dsp:cNvPr id="0" name=""/>
        <dsp:cNvSpPr/>
      </dsp:nvSpPr>
      <dsp:spPr>
        <a:xfrm>
          <a:off x="1672680" y="1473406"/>
          <a:ext cx="154352" cy="832103"/>
        </a:xfrm>
        <a:custGeom>
          <a:avLst/>
          <a:gdLst/>
          <a:ahLst/>
          <a:cxnLst/>
          <a:rect l="0" t="0" r="0" b="0"/>
          <a:pathLst>
            <a:path>
              <a:moveTo>
                <a:pt x="154352" y="0"/>
              </a:moveTo>
              <a:lnTo>
                <a:pt x="0" y="8321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2816B4-3EC5-4676-85D5-181BDDB4D393}">
      <dsp:nvSpPr>
        <dsp:cNvPr id="0" name=""/>
        <dsp:cNvSpPr/>
      </dsp:nvSpPr>
      <dsp:spPr>
        <a:xfrm>
          <a:off x="2669682" y="635343"/>
          <a:ext cx="300870" cy="587449"/>
        </a:xfrm>
        <a:custGeom>
          <a:avLst/>
          <a:gdLst/>
          <a:ahLst/>
          <a:cxnLst/>
          <a:rect l="0" t="0" r="0" b="0"/>
          <a:pathLst>
            <a:path>
              <a:moveTo>
                <a:pt x="300870" y="0"/>
              </a:moveTo>
              <a:lnTo>
                <a:pt x="300870" y="587449"/>
              </a:lnTo>
              <a:lnTo>
                <a:pt x="0" y="5874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F67C59-D613-42F9-BC38-EDCF0E1DA4AB}">
      <dsp:nvSpPr>
        <dsp:cNvPr id="0" name=""/>
        <dsp:cNvSpPr/>
      </dsp:nvSpPr>
      <dsp:spPr>
        <a:xfrm>
          <a:off x="2039863" y="134115"/>
          <a:ext cx="1861379" cy="5012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Neue Haas Grotesk Text Pro" panose="020B0504020202020204" pitchFamily="34" charset="0"/>
            </a:rPr>
            <a:t>AmeriCorps</a:t>
          </a:r>
        </a:p>
      </dsp:txBody>
      <dsp:txXfrm>
        <a:off x="2039863" y="134115"/>
        <a:ext cx="1861379" cy="501227"/>
      </dsp:txXfrm>
    </dsp:sp>
    <dsp:sp modelId="{1494E271-BC34-4CF3-9D29-E2E315C92F41}">
      <dsp:nvSpPr>
        <dsp:cNvPr id="0" name=""/>
        <dsp:cNvSpPr/>
      </dsp:nvSpPr>
      <dsp:spPr>
        <a:xfrm>
          <a:off x="984384" y="972178"/>
          <a:ext cx="1685298" cy="5012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Neue Haas Grotesk Text Pro" panose="020B0504020202020204" pitchFamily="34" charset="0"/>
            </a:rPr>
            <a:t>Volunteer Iowa</a:t>
          </a:r>
        </a:p>
      </dsp:txBody>
      <dsp:txXfrm>
        <a:off x="984384" y="972178"/>
        <a:ext cx="1685298" cy="501227"/>
      </dsp:txXfrm>
    </dsp:sp>
    <dsp:sp modelId="{498B1B5A-17D9-4EF0-868D-EF501F7AF453}">
      <dsp:nvSpPr>
        <dsp:cNvPr id="0" name=""/>
        <dsp:cNvSpPr/>
      </dsp:nvSpPr>
      <dsp:spPr>
        <a:xfrm>
          <a:off x="1672680" y="2054895"/>
          <a:ext cx="1766978" cy="50122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Neue Haas Grotesk Text Pro" panose="020B0504020202020204" pitchFamily="34" charset="0"/>
            </a:rPr>
            <a:t>Habitat Iowa</a:t>
          </a:r>
        </a:p>
      </dsp:txBody>
      <dsp:txXfrm>
        <a:off x="1672680" y="2054895"/>
        <a:ext cx="1766978" cy="50122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solidFill>
                <a:schemeClr val="bg1"/>
              </a:solidFill>
            </a:endParaRPr>
          </a:p>
        </p:txBody>
      </p:sp>
      <p:sp>
        <p:nvSpPr>
          <p:cNvPr id="6" name="Slide Number Placeholder 5"/>
          <p:cNvSpPr>
            <a:spLocks noGrp="1"/>
          </p:cNvSpPr>
          <p:nvPr>
            <p:ph type="sldNum" sz="quarter" idx="12"/>
          </p:nvPr>
        </p:nvSpPr>
        <p:spPr>
          <a:xfrm>
            <a:off x="1437664" y="798973"/>
            <a:ext cx="811019" cy="503578"/>
          </a:xfrm>
        </p:spPr>
        <p:txBody>
          <a:bodyPr/>
          <a:lstStyle/>
          <a:p>
            <a:pPr algn="l"/>
            <a:fld id="{F97E8200-1950-409B-82E7-99938E7AE355}" type="slidenum">
              <a:rPr lang="en-US" smtClean="0"/>
              <a:pPr algn="l"/>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6354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903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0999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5683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5" name="Footer Placeholder 4"/>
          <p:cNvSpPr>
            <a:spLocks noGrp="1"/>
          </p:cNvSpPr>
          <p:nvPr>
            <p:ph type="ftr" sz="quarter" idx="11"/>
          </p:nvPr>
        </p:nvSpPr>
        <p:spPr/>
        <p:txBody>
          <a:bodyPr/>
          <a:lstStyle/>
          <a:p>
            <a:endParaRPr lang="en-US" dirty="0">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2055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6" name="Footer Placeholder 5"/>
          <p:cNvSpPr>
            <a:spLocks noGrp="1"/>
          </p:cNvSpPr>
          <p:nvPr>
            <p:ph type="ftr" sz="quarter" idx="11"/>
          </p:nvPr>
        </p:nvSpPr>
        <p:spPr/>
        <p:txBody>
          <a:bodyPr/>
          <a:lstStyle/>
          <a:p>
            <a:endParaRPr lang="en-US" dirty="0">
              <a:solidFill>
                <a:schemeClr val="tx1"/>
              </a:solidFill>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4014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8" name="Footer Placeholder 7"/>
          <p:cNvSpPr>
            <a:spLocks noGrp="1"/>
          </p:cNvSpPr>
          <p:nvPr>
            <p:ph type="ftr" sz="quarter" idx="11"/>
          </p:nvPr>
        </p:nvSpPr>
        <p:spPr/>
        <p:txBody>
          <a:bodyPr/>
          <a:lstStyle/>
          <a:p>
            <a:endParaRPr lang="en-US" dirty="0">
              <a:solidFill>
                <a:schemeClr val="tx1"/>
              </a:solidFill>
            </a:endParaRPr>
          </a:p>
        </p:txBody>
      </p:sp>
      <p:sp>
        <p:nvSpPr>
          <p:cNvPr id="9" name="Slide Number Placeholder 8"/>
          <p:cNvSpPr>
            <a:spLocks noGrp="1"/>
          </p:cNvSpPr>
          <p:nvPr>
            <p:ph type="sldNum" sz="quarter" idx="12"/>
          </p:nvPr>
        </p:nvSpPr>
        <p:spPr/>
        <p:txBody>
          <a:bodyPr/>
          <a:lstStyle/>
          <a:p>
            <a:pPr algn="l"/>
            <a:fld id="{F97E8200-1950-409B-82E7-99938E7AE355}" type="slidenum">
              <a:rPr lang="en-US" smtClean="0"/>
              <a:pPr algn="l"/>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86824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4" name="Footer Placeholder 3"/>
          <p:cNvSpPr>
            <a:spLocks noGrp="1"/>
          </p:cNvSpPr>
          <p:nvPr>
            <p:ph type="ftr" sz="quarter" idx="11"/>
          </p:nvPr>
        </p:nvSpPr>
        <p:spPr/>
        <p:txBody>
          <a:bodyPr/>
          <a:lstStyle/>
          <a:p>
            <a:endParaRPr lang="en-US" dirty="0">
              <a:solidFill>
                <a:schemeClr val="tx1"/>
              </a:solidFill>
            </a:endParaRPr>
          </a:p>
        </p:txBody>
      </p:sp>
      <p:sp>
        <p:nvSpPr>
          <p:cNvPr id="5" name="Slide Number Placeholder 4"/>
          <p:cNvSpPr>
            <a:spLocks noGrp="1"/>
          </p:cNvSpPr>
          <p:nvPr>
            <p:ph type="sldNum" sz="quarter" idx="12"/>
          </p:nvPr>
        </p:nvSpPr>
        <p:spPr/>
        <p:txBody>
          <a:bodyPr/>
          <a:lstStyle/>
          <a:p>
            <a:pPr algn="l"/>
            <a:fld id="{F97E8200-1950-409B-82E7-99938E7AE355}" type="slidenum">
              <a:rPr lang="en-US" smtClean="0"/>
              <a:pPr algn="l"/>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6864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3" name="Footer Placeholder 2"/>
          <p:cNvSpPr>
            <a:spLocks noGrp="1"/>
          </p:cNvSpPr>
          <p:nvPr>
            <p:ph type="ftr" sz="quarter" idx="11"/>
          </p:nvPr>
        </p:nvSpPr>
        <p:spPr/>
        <p:txBody>
          <a:bodyPr/>
          <a:lstStyle/>
          <a:p>
            <a:endParaRPr lang="en-US" dirty="0">
              <a:solidFill>
                <a:schemeClr val="tx1"/>
              </a:solidFill>
            </a:endParaRPr>
          </a:p>
        </p:txBody>
      </p:sp>
      <p:sp>
        <p:nvSpPr>
          <p:cNvPr id="4" name="Slide Number Placeholder 3"/>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849559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5/21/2025</a:t>
            </a:fld>
            <a:endParaRPr lang="en-US" dirty="0"/>
          </a:p>
        </p:txBody>
      </p:sp>
      <p:sp>
        <p:nvSpPr>
          <p:cNvPr id="6" name="Footer Placeholder 5"/>
          <p:cNvSpPr>
            <a:spLocks noGrp="1"/>
          </p:cNvSpPr>
          <p:nvPr>
            <p:ph type="ftr" sz="quarter" idx="11"/>
          </p:nvPr>
        </p:nvSpPr>
        <p:spPr/>
        <p:txBody>
          <a:bodyPr/>
          <a:lstStyle/>
          <a:p>
            <a:endParaRPr lang="en-US" dirty="0">
              <a:solidFill>
                <a:schemeClr val="tx1"/>
              </a:solidFill>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233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pPr algn="r"/>
            <a:fld id="{A37D6D71-8B28-4ED6-B932-04B197003D23}" type="datetimeFigureOut">
              <a:rPr lang="en-US" smtClean="0"/>
              <a:pPr algn="r"/>
              <a:t>5/21/2025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665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lgn="r"/>
            <a:fld id="{A37D6D71-8B28-4ED6-B932-04B197003D23}" type="datetimeFigureOut">
              <a:rPr lang="en-US" smtClean="0"/>
              <a:pPr algn="r"/>
              <a:t>5/21/2025</a:t>
            </a:fld>
            <a:endParaRPr lang="en-US" spc="50"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spc="50"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algn="l"/>
            <a:fld id="{F97E8200-1950-409B-82E7-99938E7AE355}" type="slidenum">
              <a:rPr lang="en-US" smtClean="0"/>
              <a:pPr algn="l"/>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89250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youtube.com/watch?v=Oo7_GGNIiT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www.iowahabitat.org/using-oncorps" TargetMode="External"/><Relationship Id="rId2" Type="http://schemas.openxmlformats.org/officeDocument/2006/relationships/hyperlink" Target="http://www.iowahabitat.org/supervisor-resource"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iowahabitat.org/exiting-americorp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hyperlink" Target="http://www.iowahabitat.org/member-train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3.jfif"/><Relationship Id="rId4" Type="http://schemas.openxmlformats.org/officeDocument/2006/relationships/hyperlink" Target="http://www.iowahabitat.org/exiting-americorp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iowahabitat.org/member-trainin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iowahabitat.org/member-training"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iowahabitat.org/leadership-certificate"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hyperlink" Target="mailto:info@iowahabitat.org" TargetMode="External"/><Relationship Id="rId2" Type="http://schemas.openxmlformats.org/officeDocument/2006/relationships/hyperlink" Target="mailto:kzellmer@iowahabitat.org"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iowahabitat.org/supervisor-resource"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iowahabitat.org/supervisor-resource"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iowahabitat.org/using-oncorps"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refugeeriseiowa.org/prohibited-activities.html"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refugeeriseiowa.org/prohibited-activities.htm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refugeeriseiowa.org/prohibited-activities.htm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refugeeriseiowa.org/prohibited-activities.htm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refugeeriseiowa.org/prohibited-activities.htm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refugeeriseiowa.org/prohibited-activities.htm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iowahabitat.org/member-page" TargetMode="External"/><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iowahabitat.org/member-pag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iowahabitat.org/americorps-health-insurance" TargetMode="External"/><Relationship Id="rId1" Type="http://schemas.openxmlformats.org/officeDocument/2006/relationships/slideLayout" Target="../slideLayouts/slideLayout2.xml"/><Relationship Id="rId5" Type="http://schemas.openxmlformats.org/officeDocument/2006/relationships/hyperlink" Target="http://www.iowahabitat.org/member-page" TargetMode="Externa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70.xml.rels><?xml version="1.0" encoding="UTF-8" standalone="yes"?>
<Relationships xmlns="http://schemas.openxmlformats.org/package/2006/relationships"><Relationship Id="rId3" Type="http://schemas.openxmlformats.org/officeDocument/2006/relationships/hyperlink" Target="http://www.iowahabitat.org/member-page" TargetMode="External"/><Relationship Id="rId7" Type="http://schemas.openxmlformats.org/officeDocument/2006/relationships/image" Target="../media/image9.png"/><Relationship Id="rId2" Type="http://schemas.openxmlformats.org/officeDocument/2006/relationships/hyperlink" Target="http://www.iowahabitat.org/using-oncorps"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americorp.gov/" TargetMode="External"/><Relationship Id="rId4" Type="http://schemas.openxmlformats.org/officeDocument/2006/relationships/hyperlink" Target="http://www.iowahabitat.org/americorp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QgdRkzLKlPM"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0B71149-EF12-409B-9E8F-12D4AD678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6C566F3-C07E-4D3A-BBEB-E92FCDC70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Rectangle 6">
            <a:extLst>
              <a:ext uri="{FF2B5EF4-FFF2-40B4-BE49-F238E27FC236}">
                <a16:creationId xmlns:a16="http://schemas.microsoft.com/office/drawing/2014/main" id="{624ED4B3-112B-99E0-A25C-0E6E70FE462E}"/>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FC3255-F8BB-41D2-8B48-AF128CA81A18}"/>
              </a:ext>
            </a:extLst>
          </p:cNvPr>
          <p:cNvSpPr>
            <a:spLocks noGrp="1"/>
          </p:cNvSpPr>
          <p:nvPr>
            <p:ph type="ctrTitle"/>
          </p:nvPr>
        </p:nvSpPr>
        <p:spPr>
          <a:xfrm>
            <a:off x="1444467" y="802298"/>
            <a:ext cx="5541503" cy="2541431"/>
          </a:xfrm>
        </p:spPr>
        <p:txBody>
          <a:bodyPr>
            <a:normAutofit/>
          </a:bodyPr>
          <a:lstStyle/>
          <a:p>
            <a:r>
              <a:rPr lang="en-US" sz="5400" dirty="0">
                <a:latin typeface="Neue Haas Grotesk Text Pro" panose="020B0504020202020204" pitchFamily="34" charset="0"/>
              </a:rPr>
              <a:t>FULL SUPERVISOR TRAINING</a:t>
            </a:r>
          </a:p>
        </p:txBody>
      </p:sp>
      <p:cxnSp>
        <p:nvCxnSpPr>
          <p:cNvPr id="15" name="Straight Connector 14">
            <a:extLst>
              <a:ext uri="{FF2B5EF4-FFF2-40B4-BE49-F238E27FC236}">
                <a16:creationId xmlns:a16="http://schemas.microsoft.com/office/drawing/2014/main" id="{D4628083-088A-4340-9F78-79BB3B772B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2924" y="3526496"/>
            <a:ext cx="553611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Subtitle 2">
            <a:extLst>
              <a:ext uri="{FF2B5EF4-FFF2-40B4-BE49-F238E27FC236}">
                <a16:creationId xmlns:a16="http://schemas.microsoft.com/office/drawing/2014/main" id="{C9789972-0025-4A31-8D5B-D2D1F369175B}"/>
              </a:ext>
            </a:extLst>
          </p:cNvPr>
          <p:cNvSpPr>
            <a:spLocks noGrp="1"/>
          </p:cNvSpPr>
          <p:nvPr>
            <p:ph type="subTitle" idx="1"/>
          </p:nvPr>
        </p:nvSpPr>
        <p:spPr>
          <a:xfrm>
            <a:off x="1444467" y="3531204"/>
            <a:ext cx="8770049" cy="1533661"/>
          </a:xfrm>
        </p:spPr>
        <p:txBody>
          <a:bodyPr>
            <a:normAutofit/>
          </a:bodyPr>
          <a:lstStyle/>
          <a:p>
            <a:r>
              <a:rPr lang="en-US" dirty="0">
                <a:latin typeface="Neue Haas Grotesk Text Pro" panose="020B0504020202020204" pitchFamily="34" charset="0"/>
              </a:rPr>
              <a:t>For brand new supervisors or those needing refreshers</a:t>
            </a:r>
          </a:p>
        </p:txBody>
      </p:sp>
      <p:pic>
        <p:nvPicPr>
          <p:cNvPr id="17" name="Picture 16">
            <a:extLst>
              <a:ext uri="{FF2B5EF4-FFF2-40B4-BE49-F238E27FC236}">
                <a16:creationId xmlns:a16="http://schemas.microsoft.com/office/drawing/2014/main" id="{219E7FDC-6797-4817-820D-2594ED9389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C9DF5848-4888-4C68-B050-02B3D1032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47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0475-25E3-4DB4-B5B4-35DF0B16C453}"/>
              </a:ext>
            </a:extLst>
          </p:cNvPr>
          <p:cNvSpPr>
            <a:spLocks noGrp="1"/>
          </p:cNvSpPr>
          <p:nvPr>
            <p:ph type="title"/>
          </p:nvPr>
        </p:nvSpPr>
        <p:spPr/>
        <p:txBody>
          <a:bodyPr/>
          <a:lstStyle/>
          <a:p>
            <a:r>
              <a:rPr lang="en-US" dirty="0">
                <a:latin typeface="Neue Haas Grotesk Text Pro" panose="020B0504020202020204" pitchFamily="34" charset="0"/>
              </a:rPr>
              <a:t>AmeriCorps and Habitat</a:t>
            </a:r>
          </a:p>
        </p:txBody>
      </p:sp>
      <p:sp>
        <p:nvSpPr>
          <p:cNvPr id="3" name="Content Placeholder 2">
            <a:extLst>
              <a:ext uri="{FF2B5EF4-FFF2-40B4-BE49-F238E27FC236}">
                <a16:creationId xmlns:a16="http://schemas.microsoft.com/office/drawing/2014/main" id="{EB7AB02B-3193-4123-A541-46D1DBFD46CB}"/>
              </a:ext>
            </a:extLst>
          </p:cNvPr>
          <p:cNvSpPr>
            <a:spLocks noGrp="1"/>
          </p:cNvSpPr>
          <p:nvPr>
            <p:ph idx="1"/>
          </p:nvPr>
        </p:nvSpPr>
        <p:spPr>
          <a:xfrm>
            <a:off x="1451579" y="2015732"/>
            <a:ext cx="10377615" cy="3450613"/>
          </a:xfrm>
        </p:spPr>
        <p:txBody>
          <a:bodyPr/>
          <a:lstStyle/>
          <a:p>
            <a:r>
              <a:rPr lang="en-US" dirty="0">
                <a:latin typeface="Neue Haas Grotesk Text Pro" panose="020B0504020202020204" pitchFamily="34" charset="0"/>
              </a:rPr>
              <a:t>Habitat for Humanity of Iowa administers a federal grant called AmeriCorps. </a:t>
            </a:r>
          </a:p>
          <a:p>
            <a:r>
              <a:rPr lang="en-US" dirty="0">
                <a:latin typeface="Neue Haas Grotesk Text Pro" panose="020B0504020202020204" pitchFamily="34" charset="0"/>
              </a:rPr>
              <a:t>AmeriCorps gives block grants to Volunteer Iowa (And other State Service Commissions)</a:t>
            </a:r>
          </a:p>
          <a:p>
            <a:r>
              <a:rPr lang="en-US" dirty="0">
                <a:latin typeface="Neue Haas Grotesk Text Pro" panose="020B0504020202020204" pitchFamily="34" charset="0"/>
              </a:rPr>
              <a:t>Volunteer Iowa helps Habitat Iowa administer, apply, and spend AmeriCorps funds accurately</a:t>
            </a:r>
          </a:p>
        </p:txBody>
      </p:sp>
      <p:pic>
        <p:nvPicPr>
          <p:cNvPr id="5" name="Picture 4" descr="A picture containing logo&#10;&#10;Description automatically generated">
            <a:extLst>
              <a:ext uri="{FF2B5EF4-FFF2-40B4-BE49-F238E27FC236}">
                <a16:creationId xmlns:a16="http://schemas.microsoft.com/office/drawing/2014/main" id="{92EC357F-EA4B-4FC0-9250-F9D394F00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92" y="4643929"/>
            <a:ext cx="2012302" cy="814982"/>
          </a:xfrm>
          <a:prstGeom prst="rect">
            <a:avLst/>
          </a:prstGeom>
        </p:spPr>
      </p:pic>
      <p:pic>
        <p:nvPicPr>
          <p:cNvPr id="7" name="Picture 6" descr="Logo&#10;&#10;Description automatically generated">
            <a:extLst>
              <a:ext uri="{FF2B5EF4-FFF2-40B4-BE49-F238E27FC236}">
                <a16:creationId xmlns:a16="http://schemas.microsoft.com/office/drawing/2014/main" id="{FB5CB36D-8464-41BF-8507-1600BB6C3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350" y="4693551"/>
            <a:ext cx="3010678" cy="682773"/>
          </a:xfrm>
          <a:prstGeom prst="rect">
            <a:avLst/>
          </a:prstGeom>
        </p:spPr>
      </p:pic>
      <p:sp>
        <p:nvSpPr>
          <p:cNvPr id="8" name="Plus Sign 7">
            <a:extLst>
              <a:ext uri="{FF2B5EF4-FFF2-40B4-BE49-F238E27FC236}">
                <a16:creationId xmlns:a16="http://schemas.microsoft.com/office/drawing/2014/main" id="{A927FF0D-9B69-474E-8853-37BC7A1A2BEA}"/>
              </a:ext>
            </a:extLst>
          </p:cNvPr>
          <p:cNvSpPr/>
          <p:nvPr/>
        </p:nvSpPr>
        <p:spPr>
          <a:xfrm>
            <a:off x="2621186" y="4888510"/>
            <a:ext cx="620191" cy="5361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quals 8">
            <a:extLst>
              <a:ext uri="{FF2B5EF4-FFF2-40B4-BE49-F238E27FC236}">
                <a16:creationId xmlns:a16="http://schemas.microsoft.com/office/drawing/2014/main" id="{7FA80182-6DCD-4073-A19A-664CBE51D4B6}"/>
              </a:ext>
            </a:extLst>
          </p:cNvPr>
          <p:cNvSpPr/>
          <p:nvPr/>
        </p:nvSpPr>
        <p:spPr>
          <a:xfrm>
            <a:off x="7878400" y="4818745"/>
            <a:ext cx="575785" cy="54493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BB7C224D-E2D4-FF98-0FED-11A565EB09D1}"/>
              </a:ext>
            </a:extLst>
          </p:cNvPr>
          <p:cNvPicPr>
            <a:picLocks noChangeAspect="1"/>
          </p:cNvPicPr>
          <p:nvPr/>
        </p:nvPicPr>
        <p:blipFill>
          <a:blip r:embed="rId4"/>
          <a:stretch>
            <a:fillRect/>
          </a:stretch>
        </p:blipFill>
        <p:spPr>
          <a:xfrm>
            <a:off x="3376469" y="4707907"/>
            <a:ext cx="4344006" cy="695422"/>
          </a:xfrm>
          <a:prstGeom prst="rect">
            <a:avLst/>
          </a:prstGeom>
        </p:spPr>
      </p:pic>
    </p:spTree>
    <p:extLst>
      <p:ext uri="{BB962C8B-B14F-4D97-AF65-F5344CB8AC3E}">
        <p14:creationId xmlns:p14="http://schemas.microsoft.com/office/powerpoint/2010/main" val="1257507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9E8E-2D8A-4A02-96EA-97DF998C514E}"/>
              </a:ext>
            </a:extLst>
          </p:cNvPr>
          <p:cNvSpPr>
            <a:spLocks noGrp="1"/>
          </p:cNvSpPr>
          <p:nvPr>
            <p:ph type="title"/>
          </p:nvPr>
        </p:nvSpPr>
        <p:spPr>
          <a:xfrm>
            <a:off x="977874" y="955125"/>
            <a:ext cx="10600509" cy="637311"/>
          </a:xfrm>
        </p:spPr>
        <p:txBody>
          <a:bodyPr>
            <a:normAutofit/>
          </a:bodyPr>
          <a:lstStyle/>
          <a:p>
            <a:r>
              <a:rPr lang="en-US" dirty="0">
                <a:latin typeface="Neue Haas Grotesk Text Pro" panose="020B0504020202020204" pitchFamily="34" charset="0"/>
              </a:rPr>
              <a:t>Main branches of AmeriCorps</a:t>
            </a:r>
          </a:p>
        </p:txBody>
      </p:sp>
      <p:pic>
        <p:nvPicPr>
          <p:cNvPr id="11" name="Picture 19" descr="No caption available">
            <a:extLst>
              <a:ext uri="{FF2B5EF4-FFF2-40B4-BE49-F238E27FC236}">
                <a16:creationId xmlns:a16="http://schemas.microsoft.com/office/drawing/2014/main" id="{40CF5E08-E8E2-4EBB-84B4-59A3FECE8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144" b="5476"/>
          <a:stretch>
            <a:fillRect/>
          </a:stretch>
        </p:blipFill>
        <p:spPr bwMode="auto">
          <a:xfrm>
            <a:off x="418774" y="1960374"/>
            <a:ext cx="30480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a:extLst>
              <a:ext uri="{FF2B5EF4-FFF2-40B4-BE49-F238E27FC236}">
                <a16:creationId xmlns:a16="http://schemas.microsoft.com/office/drawing/2014/main" id="{6260E685-08A6-47B2-AB8F-7BE268D3B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774" y="1960373"/>
            <a:ext cx="305435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1BCB61A4-CD65-486A-8960-90D104341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774" y="1960372"/>
            <a:ext cx="305435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0">
            <a:extLst>
              <a:ext uri="{FF2B5EF4-FFF2-40B4-BE49-F238E27FC236}">
                <a16:creationId xmlns:a16="http://schemas.microsoft.com/office/drawing/2014/main" id="{3D8AD9FC-234C-4F5B-AE4D-6F277CCEAA60}"/>
              </a:ext>
            </a:extLst>
          </p:cNvPr>
          <p:cNvSpPr>
            <a:spLocks noChangeArrowheads="1"/>
          </p:cNvSpPr>
          <p:nvPr/>
        </p:nvSpPr>
        <p:spPr bwMode="auto">
          <a:xfrm>
            <a:off x="491799" y="4253688"/>
            <a:ext cx="2895600" cy="1371600"/>
          </a:xfrm>
          <a:prstGeom prst="roundRect">
            <a:avLst>
              <a:gd name="adj" fmla="val 16667"/>
            </a:avLst>
          </a:prstGeom>
          <a:ln/>
        </p:spPr>
        <p:style>
          <a:lnRef idx="2">
            <a:schemeClr val="accent2">
              <a:shade val="15000"/>
            </a:schemeClr>
          </a:lnRef>
          <a:fillRef idx="1">
            <a:schemeClr val="accent2"/>
          </a:fillRef>
          <a:effectRef idx="0">
            <a:schemeClr val="accent2"/>
          </a:effectRef>
          <a:fontRef idx="minor">
            <a:schemeClr val="lt1"/>
          </a:fontRef>
        </p:style>
        <p:txBody>
          <a:bodyPr wrap="none"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buFontTx/>
              <a:buNone/>
            </a:pPr>
            <a:r>
              <a:rPr lang="en-US" altLang="en-US" sz="2800" b="1" dirty="0">
                <a:solidFill>
                  <a:schemeClr val="bg1"/>
                </a:solidFill>
                <a:latin typeface="Neue Haas Grotesk Text Pro" panose="020B0504020202020204" pitchFamily="34" charset="0"/>
                <a:ea typeface="MS PGothic" panose="020B0600070205080204" pitchFamily="34" charset="-128"/>
              </a:rPr>
              <a:t>AmeriCorps</a:t>
            </a:r>
          </a:p>
          <a:p>
            <a:pPr algn="ctr" eaLnBrk="1" hangingPunct="1">
              <a:lnSpc>
                <a:spcPct val="90000"/>
              </a:lnSpc>
              <a:spcBef>
                <a:spcPct val="0"/>
              </a:spcBef>
              <a:buFontTx/>
              <a:buNone/>
            </a:pPr>
            <a:r>
              <a:rPr lang="en-US" altLang="en-US" sz="2800" b="1" dirty="0">
                <a:solidFill>
                  <a:schemeClr val="bg1"/>
                </a:solidFill>
                <a:latin typeface="Neue Haas Grotesk Text Pro" panose="020B0504020202020204" pitchFamily="34" charset="0"/>
                <a:ea typeface="MS PGothic" panose="020B0600070205080204" pitchFamily="34" charset="-128"/>
              </a:rPr>
              <a:t>State/National</a:t>
            </a:r>
            <a:endParaRPr lang="en-US" altLang="en-US" sz="1800" b="1" dirty="0">
              <a:latin typeface="Neue Haas Grotesk Text Pro" panose="020B0504020202020204" pitchFamily="34" charset="0"/>
              <a:ea typeface="MS PGothic" panose="020B0600070205080204" pitchFamily="34" charset="-128"/>
            </a:endParaRPr>
          </a:p>
        </p:txBody>
      </p:sp>
      <p:sp>
        <p:nvSpPr>
          <p:cNvPr id="19" name="AutoShape 15">
            <a:extLst>
              <a:ext uri="{FF2B5EF4-FFF2-40B4-BE49-F238E27FC236}">
                <a16:creationId xmlns:a16="http://schemas.microsoft.com/office/drawing/2014/main" id="{7F35CBE5-0B0A-49C6-99EA-E64654A84737}"/>
              </a:ext>
            </a:extLst>
          </p:cNvPr>
          <p:cNvSpPr>
            <a:spLocks noChangeArrowheads="1"/>
          </p:cNvSpPr>
          <p:nvPr/>
        </p:nvSpPr>
        <p:spPr bwMode="auto">
          <a:xfrm>
            <a:off x="3619174" y="4253688"/>
            <a:ext cx="2743200" cy="1371600"/>
          </a:xfrm>
          <a:prstGeom prst="roundRect">
            <a:avLst>
              <a:gd name="adj" fmla="val 16667"/>
            </a:avLst>
          </a:prstGeom>
          <a:solidFill>
            <a:schemeClr val="accent1"/>
          </a:solidFill>
          <a:ln>
            <a:noFill/>
          </a:ln>
        </p:spPr>
        <p:txBody>
          <a:bodyPr wrap="none"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60000"/>
              </a:lnSpc>
              <a:buFontTx/>
              <a:buNone/>
            </a:pPr>
            <a:r>
              <a:rPr lang="en-US" altLang="en-US" sz="2800" b="1" dirty="0">
                <a:solidFill>
                  <a:schemeClr val="bg1"/>
                </a:solidFill>
                <a:latin typeface="Neue Haas Grotesk Text Pro" panose="020B0504020202020204" pitchFamily="34" charset="0"/>
                <a:ea typeface="MS PGothic" panose="020B0600070205080204" pitchFamily="34" charset="-128"/>
              </a:rPr>
              <a:t>AmeriCorps</a:t>
            </a:r>
          </a:p>
          <a:p>
            <a:pPr algn="ctr" eaLnBrk="1" hangingPunct="1">
              <a:lnSpc>
                <a:spcPct val="70000"/>
              </a:lnSpc>
              <a:buFontTx/>
              <a:buNone/>
            </a:pPr>
            <a:r>
              <a:rPr lang="en-US" altLang="en-US" sz="2800" b="1" dirty="0">
                <a:solidFill>
                  <a:schemeClr val="bg1"/>
                </a:solidFill>
                <a:latin typeface="Neue Haas Grotesk Text Pro" panose="020B0504020202020204" pitchFamily="34" charset="0"/>
                <a:ea typeface="MS PGothic" panose="020B0600070205080204" pitchFamily="34" charset="-128"/>
              </a:rPr>
              <a:t>VISTA</a:t>
            </a:r>
          </a:p>
        </p:txBody>
      </p:sp>
      <p:sp>
        <p:nvSpPr>
          <p:cNvPr id="21" name="AutoShape 16">
            <a:extLst>
              <a:ext uri="{FF2B5EF4-FFF2-40B4-BE49-F238E27FC236}">
                <a16:creationId xmlns:a16="http://schemas.microsoft.com/office/drawing/2014/main" id="{7E8AD323-4B51-427D-9F33-B5C164C6D185}"/>
              </a:ext>
            </a:extLst>
          </p:cNvPr>
          <p:cNvSpPr>
            <a:spLocks noChangeArrowheads="1"/>
          </p:cNvSpPr>
          <p:nvPr/>
        </p:nvSpPr>
        <p:spPr bwMode="auto">
          <a:xfrm>
            <a:off x="6673524" y="4253688"/>
            <a:ext cx="2743200" cy="1371600"/>
          </a:xfrm>
          <a:prstGeom prst="roundRect">
            <a:avLst>
              <a:gd name="adj" fmla="val 16667"/>
            </a:avLst>
          </a:prstGeom>
          <a:ln/>
        </p:spPr>
        <p:style>
          <a:lnRef idx="2">
            <a:schemeClr val="accent2">
              <a:shade val="15000"/>
            </a:schemeClr>
          </a:lnRef>
          <a:fillRef idx="1">
            <a:schemeClr val="accent2"/>
          </a:fillRef>
          <a:effectRef idx="0">
            <a:schemeClr val="accent2"/>
          </a:effectRef>
          <a:fontRef idx="minor">
            <a:schemeClr val="lt1"/>
          </a:fontRef>
        </p:style>
        <p:txBody>
          <a:bodyPr wrap="none"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60000"/>
              </a:lnSpc>
              <a:buFontTx/>
              <a:buNone/>
            </a:pPr>
            <a:r>
              <a:rPr lang="en-US" altLang="en-US" sz="2800" b="1" dirty="0">
                <a:solidFill>
                  <a:schemeClr val="bg1"/>
                </a:solidFill>
                <a:latin typeface="Neue Haas Grotesk Text Pro" panose="020B0504020202020204" pitchFamily="34" charset="0"/>
                <a:ea typeface="MS PGothic" panose="020B0600070205080204" pitchFamily="34" charset="-128"/>
              </a:rPr>
              <a:t>AmeriCorps</a:t>
            </a:r>
          </a:p>
          <a:p>
            <a:pPr algn="ctr" eaLnBrk="1" hangingPunct="1">
              <a:lnSpc>
                <a:spcPct val="70000"/>
              </a:lnSpc>
              <a:buFontTx/>
              <a:buNone/>
            </a:pPr>
            <a:r>
              <a:rPr lang="en-US" altLang="en-US" sz="2800" b="1" dirty="0">
                <a:solidFill>
                  <a:schemeClr val="bg1"/>
                </a:solidFill>
                <a:latin typeface="Neue Haas Grotesk Text Pro" panose="020B0504020202020204" pitchFamily="34" charset="0"/>
                <a:ea typeface="MS PGothic" panose="020B0600070205080204" pitchFamily="34" charset="-128"/>
              </a:rPr>
              <a:t>NCCC</a:t>
            </a:r>
          </a:p>
        </p:txBody>
      </p:sp>
      <p:pic>
        <p:nvPicPr>
          <p:cNvPr id="9" name="Content Placeholder 5" descr="A picture containing text, clipart&#10;&#10;Description automatically generated">
            <a:extLst>
              <a:ext uri="{FF2B5EF4-FFF2-40B4-BE49-F238E27FC236}">
                <a16:creationId xmlns:a16="http://schemas.microsoft.com/office/drawing/2014/main" id="{74699709-3618-4D2A-9AF8-C0CE63E66D6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2637" y="6270039"/>
            <a:ext cx="1348942" cy="546070"/>
          </a:xfrm>
        </p:spPr>
      </p:pic>
      <p:pic>
        <p:nvPicPr>
          <p:cNvPr id="10" name="Picture 9" descr="Logo&#10;&#10;Description automatically generated">
            <a:extLst>
              <a:ext uri="{FF2B5EF4-FFF2-40B4-BE49-F238E27FC236}">
                <a16:creationId xmlns:a16="http://schemas.microsoft.com/office/drawing/2014/main" id="{861CF392-0789-4B3C-A019-70263AB15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Rectangle 3">
            <a:extLst>
              <a:ext uri="{FF2B5EF4-FFF2-40B4-BE49-F238E27FC236}">
                <a16:creationId xmlns:a16="http://schemas.microsoft.com/office/drawing/2014/main" id="{9E1812DE-AC44-F557-C128-AFD37255663C}"/>
              </a:ext>
            </a:extLst>
          </p:cNvPr>
          <p:cNvSpPr/>
          <p:nvPr/>
        </p:nvSpPr>
        <p:spPr>
          <a:xfrm>
            <a:off x="9569124" y="1960372"/>
            <a:ext cx="2518798" cy="242252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AutoShape 15">
            <a:extLst>
              <a:ext uri="{FF2B5EF4-FFF2-40B4-BE49-F238E27FC236}">
                <a16:creationId xmlns:a16="http://schemas.microsoft.com/office/drawing/2014/main" id="{7DA01225-7268-3E2F-16C0-3626CF86DAAE}"/>
              </a:ext>
            </a:extLst>
          </p:cNvPr>
          <p:cNvSpPr>
            <a:spLocks noChangeArrowheads="1"/>
          </p:cNvSpPr>
          <p:nvPr/>
        </p:nvSpPr>
        <p:spPr bwMode="auto">
          <a:xfrm>
            <a:off x="9562774" y="4253688"/>
            <a:ext cx="2525148" cy="1371600"/>
          </a:xfrm>
          <a:prstGeom prst="roundRect">
            <a:avLst>
              <a:gd name="adj" fmla="val 16667"/>
            </a:avLst>
          </a:prstGeom>
          <a:solidFill>
            <a:schemeClr val="accent1"/>
          </a:solidFill>
          <a:ln>
            <a:noFill/>
          </a:ln>
        </p:spPr>
        <p:txBody>
          <a:bodyPr wrap="none"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0000"/>
              </a:lnSpc>
              <a:buFontTx/>
              <a:buNone/>
            </a:pPr>
            <a:r>
              <a:rPr lang="en-US" altLang="en-US" sz="2800" b="1" dirty="0">
                <a:solidFill>
                  <a:schemeClr val="bg1"/>
                </a:solidFill>
                <a:latin typeface="Neue Haas Grotesk Text Pro" panose="020B0504020202020204" pitchFamily="34" charset="0"/>
                <a:ea typeface="MS PGothic" panose="020B0600070205080204" pitchFamily="34" charset="-128"/>
              </a:rPr>
              <a:t>Plus </a:t>
            </a:r>
          </a:p>
          <a:p>
            <a:pPr algn="ctr" eaLnBrk="1" hangingPunct="1">
              <a:lnSpc>
                <a:spcPct val="70000"/>
              </a:lnSpc>
              <a:buFontTx/>
              <a:buNone/>
            </a:pPr>
            <a:r>
              <a:rPr lang="en-US" altLang="en-US" sz="2800" b="1" dirty="0">
                <a:solidFill>
                  <a:schemeClr val="bg1"/>
                </a:solidFill>
                <a:latin typeface="Neue Haas Grotesk Text Pro" panose="020B0504020202020204" pitchFamily="34" charset="0"/>
                <a:ea typeface="MS PGothic" panose="020B0600070205080204" pitchFamily="34" charset="-128"/>
              </a:rPr>
              <a:t>Others</a:t>
            </a:r>
          </a:p>
        </p:txBody>
      </p:sp>
      <p:sp>
        <p:nvSpPr>
          <p:cNvPr id="7" name="TextBox 6">
            <a:extLst>
              <a:ext uri="{FF2B5EF4-FFF2-40B4-BE49-F238E27FC236}">
                <a16:creationId xmlns:a16="http://schemas.microsoft.com/office/drawing/2014/main" id="{6846F415-A63B-28BE-72D2-F9F06B12C738}"/>
              </a:ext>
            </a:extLst>
          </p:cNvPr>
          <p:cNvSpPr txBox="1"/>
          <p:nvPr/>
        </p:nvSpPr>
        <p:spPr>
          <a:xfrm>
            <a:off x="9721524" y="2419815"/>
            <a:ext cx="2372748" cy="1631216"/>
          </a:xfrm>
          <a:prstGeom prst="rect">
            <a:avLst/>
          </a:prstGeom>
          <a:noFill/>
        </p:spPr>
        <p:txBody>
          <a:bodyPr wrap="square" rtlCol="0">
            <a:spAutoFit/>
          </a:bodyPr>
          <a:lstStyle/>
          <a:p>
            <a:r>
              <a:rPr lang="en-US" sz="1600" dirty="0">
                <a:latin typeface="Neue Haas Grotesk Text Pro" panose="020B0504020202020204" pitchFamily="34" charset="0"/>
              </a:rPr>
              <a:t>AmeriCorps Seniors</a:t>
            </a:r>
          </a:p>
          <a:p>
            <a:r>
              <a:rPr lang="en-US" sz="1600" dirty="0">
                <a:latin typeface="Neue Haas Grotesk Text Pro" panose="020B0504020202020204" pitchFamily="34" charset="0"/>
              </a:rPr>
              <a:t>Foster Grandparents</a:t>
            </a:r>
          </a:p>
          <a:p>
            <a:r>
              <a:rPr lang="en-US" sz="1600" dirty="0">
                <a:latin typeface="Neue Haas Grotesk Text Pro" panose="020B0504020202020204" pitchFamily="34" charset="0"/>
              </a:rPr>
              <a:t>Volunteer Generation Fund</a:t>
            </a:r>
          </a:p>
          <a:p>
            <a:r>
              <a:rPr lang="en-US" sz="1600" dirty="0">
                <a:latin typeface="Neue Haas Grotesk Text Pro" panose="020B0504020202020204" pitchFamily="34" charset="0"/>
              </a:rPr>
              <a:t>Climate Corps</a:t>
            </a:r>
          </a:p>
          <a:p>
            <a:r>
              <a:rPr lang="en-US" sz="1600" dirty="0">
                <a:latin typeface="Neue Haas Grotesk Text Pro" panose="020B0504020202020204" pitchFamily="34" charset="0"/>
              </a:rPr>
              <a:t>FEMA Corps</a:t>
            </a:r>
            <a:endParaRPr lang="en-US" dirty="0">
              <a:latin typeface="Neue Haas Grotesk Text Pro" panose="020B0504020202020204" pitchFamily="34" charset="0"/>
            </a:endParaRPr>
          </a:p>
        </p:txBody>
      </p:sp>
      <p:sp>
        <p:nvSpPr>
          <p:cNvPr id="3" name="Arrow: Right 2">
            <a:extLst>
              <a:ext uri="{FF2B5EF4-FFF2-40B4-BE49-F238E27FC236}">
                <a16:creationId xmlns:a16="http://schemas.microsoft.com/office/drawing/2014/main" id="{4DDA82BF-0991-3B5A-82FD-EA920F969E63}"/>
              </a:ext>
            </a:extLst>
          </p:cNvPr>
          <p:cNvSpPr/>
          <p:nvPr/>
        </p:nvSpPr>
        <p:spPr>
          <a:xfrm rot="12869284">
            <a:off x="2774327" y="5494269"/>
            <a:ext cx="1067396" cy="555584"/>
          </a:xfrm>
          <a:prstGeom prst="rightArrow">
            <a:avLst/>
          </a:prstGeom>
          <a:solidFill>
            <a:srgbClr val="FF67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16">
            <a:extLst>
              <a:ext uri="{FF2B5EF4-FFF2-40B4-BE49-F238E27FC236}">
                <a16:creationId xmlns:a16="http://schemas.microsoft.com/office/drawing/2014/main" id="{19B0E0AB-4124-942F-32D8-1C5E3B47A06B}"/>
              </a:ext>
            </a:extLst>
          </p:cNvPr>
          <p:cNvSpPr>
            <a:spLocks noChangeArrowheads="1"/>
          </p:cNvSpPr>
          <p:nvPr/>
        </p:nvSpPr>
        <p:spPr bwMode="auto">
          <a:xfrm>
            <a:off x="3930324" y="5772061"/>
            <a:ext cx="2743200" cy="641355"/>
          </a:xfrm>
          <a:prstGeom prst="roundRect">
            <a:avLst>
              <a:gd name="adj" fmla="val 16667"/>
            </a:avLst>
          </a:prstGeom>
          <a:solidFill>
            <a:srgbClr val="FF671F"/>
          </a:solidFill>
          <a:ln/>
        </p:spPr>
        <p:style>
          <a:lnRef idx="2">
            <a:schemeClr val="accent2">
              <a:shade val="15000"/>
            </a:schemeClr>
          </a:lnRef>
          <a:fillRef idx="1">
            <a:schemeClr val="accent2"/>
          </a:fillRef>
          <a:effectRef idx="0">
            <a:schemeClr val="accent2"/>
          </a:effectRef>
          <a:fontRef idx="minor">
            <a:schemeClr val="lt1"/>
          </a:fontRef>
        </p:style>
        <p:txBody>
          <a:bodyPr wrap="none"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60000"/>
              </a:lnSpc>
              <a:buFontTx/>
              <a:buNone/>
            </a:pPr>
            <a:r>
              <a:rPr lang="en-US" altLang="en-US" sz="2800" b="1" dirty="0">
                <a:solidFill>
                  <a:schemeClr val="bg1"/>
                </a:solidFill>
                <a:latin typeface="Neue Haas Grotesk Text Pro" panose="020B0504020202020204" pitchFamily="34" charset="0"/>
                <a:ea typeface="MS PGothic" panose="020B0600070205080204" pitchFamily="34" charset="-128"/>
              </a:rPr>
              <a:t>This is us!</a:t>
            </a:r>
          </a:p>
        </p:txBody>
      </p:sp>
    </p:spTree>
    <p:extLst>
      <p:ext uri="{BB962C8B-B14F-4D97-AF65-F5344CB8AC3E}">
        <p14:creationId xmlns:p14="http://schemas.microsoft.com/office/powerpoint/2010/main" val="343196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154CC-6E15-4CE0-A08F-BE4091FE5782}"/>
              </a:ext>
            </a:extLst>
          </p:cNvPr>
          <p:cNvSpPr>
            <a:spLocks noGrp="1"/>
          </p:cNvSpPr>
          <p:nvPr>
            <p:ph type="title"/>
          </p:nvPr>
        </p:nvSpPr>
        <p:spPr/>
        <p:txBody>
          <a:bodyPr/>
          <a:lstStyle/>
          <a:p>
            <a:r>
              <a:rPr lang="en-US" dirty="0">
                <a:latin typeface="Neue Haas Grotesk Text Pro" panose="020B0504020202020204" pitchFamily="34" charset="0"/>
              </a:rPr>
              <a:t>AmeriCorps lingo</a:t>
            </a:r>
          </a:p>
        </p:txBody>
      </p:sp>
      <p:sp>
        <p:nvSpPr>
          <p:cNvPr id="3" name="Content Placeholder 2">
            <a:extLst>
              <a:ext uri="{FF2B5EF4-FFF2-40B4-BE49-F238E27FC236}">
                <a16:creationId xmlns:a16="http://schemas.microsoft.com/office/drawing/2014/main" id="{D4652802-EFD9-42BB-B4D1-69D1D66A2B4B}"/>
              </a:ext>
            </a:extLst>
          </p:cNvPr>
          <p:cNvSpPr>
            <a:spLocks noGrp="1"/>
          </p:cNvSpPr>
          <p:nvPr>
            <p:ph idx="1"/>
          </p:nvPr>
        </p:nvSpPr>
        <p:spPr>
          <a:xfrm>
            <a:off x="1451579" y="2015732"/>
            <a:ext cx="9603275" cy="3905566"/>
          </a:xfrm>
        </p:spPr>
        <p:txBody>
          <a:bodyPr>
            <a:normAutofit fontScale="92500" lnSpcReduction="20000"/>
          </a:bodyPr>
          <a:lstStyle/>
          <a:p>
            <a:pPr marL="457200" indent="-457200">
              <a:buFont typeface="Arial" panose="020B0604020202020204" pitchFamily="34" charset="0"/>
              <a:buChar char="•"/>
            </a:pPr>
            <a:r>
              <a:rPr lang="en-US" b="1" dirty="0">
                <a:latin typeface="Neue Haas Grotesk Text Pro" panose="020B0504020202020204" pitchFamily="34" charset="0"/>
              </a:rPr>
              <a:t>AmeriCorps MEMBER </a:t>
            </a:r>
            <a:r>
              <a:rPr lang="en-US" dirty="0">
                <a:latin typeface="Neue Haas Grotesk Text Pro" panose="020B0504020202020204" pitchFamily="34" charset="0"/>
              </a:rPr>
              <a:t>– not staff, or volunteer, or intern</a:t>
            </a:r>
          </a:p>
          <a:p>
            <a:pPr marL="457200" indent="-457200">
              <a:buFont typeface="Arial" panose="020B0604020202020204" pitchFamily="34" charset="0"/>
              <a:buChar char="•"/>
            </a:pPr>
            <a:r>
              <a:rPr lang="en-US" b="1" dirty="0">
                <a:latin typeface="Neue Haas Grotesk Text Pro" panose="020B0504020202020204" pitchFamily="34" charset="0"/>
              </a:rPr>
              <a:t>SERVICE / SERVING </a:t>
            </a:r>
            <a:r>
              <a:rPr lang="en-US" dirty="0">
                <a:latin typeface="Neue Haas Grotesk Text Pro" panose="020B0504020202020204" pitchFamily="34" charset="0"/>
              </a:rPr>
              <a:t>- Not work, working, job</a:t>
            </a:r>
          </a:p>
          <a:p>
            <a:pPr marL="457200" indent="-457200">
              <a:buFont typeface="Arial" panose="020B0604020202020204" pitchFamily="34" charset="0"/>
              <a:buChar char="•"/>
            </a:pPr>
            <a:r>
              <a:rPr lang="en-US" b="1" dirty="0">
                <a:latin typeface="Neue Haas Grotesk Text Pro" panose="020B0504020202020204" pitchFamily="34" charset="0"/>
              </a:rPr>
              <a:t>LIVING ALLOWANCE </a:t>
            </a:r>
            <a:r>
              <a:rPr lang="en-US" dirty="0">
                <a:latin typeface="Neue Haas Grotesk Text Pro" panose="020B0504020202020204" pitchFamily="34" charset="0"/>
              </a:rPr>
              <a:t>– not salary, hourly pay</a:t>
            </a:r>
          </a:p>
          <a:p>
            <a:pPr marL="457200" indent="-457200">
              <a:buFont typeface="Arial" panose="020B0604020202020204" pitchFamily="34" charset="0"/>
              <a:buChar char="•"/>
            </a:pPr>
            <a:r>
              <a:rPr lang="en-US" b="1" dirty="0">
                <a:latin typeface="Neue Haas Grotesk Text Pro" panose="020B0504020202020204" pitchFamily="34" charset="0"/>
              </a:rPr>
              <a:t>Member Service Agreement (MSA)</a:t>
            </a:r>
            <a:r>
              <a:rPr lang="en-US" dirty="0">
                <a:latin typeface="Neue Haas Grotesk Text Pro" panose="020B0504020202020204" pitchFamily="34" charset="0"/>
              </a:rPr>
              <a:t>- contract</a:t>
            </a:r>
          </a:p>
          <a:p>
            <a:pPr marL="457200" indent="-457200">
              <a:buFont typeface="Arial" panose="020B0604020202020204" pitchFamily="34" charset="0"/>
              <a:buChar char="•"/>
            </a:pPr>
            <a:r>
              <a:rPr lang="en-US" sz="2000" b="1" dirty="0">
                <a:latin typeface="Neue Haas Grotesk Text Pro" panose="020B0504020202020204" pitchFamily="34" charset="0"/>
              </a:rPr>
              <a:t>Position Description </a:t>
            </a:r>
            <a:r>
              <a:rPr lang="en-US" sz="2000" dirty="0">
                <a:latin typeface="Neue Haas Grotesk Text Pro" panose="020B0504020202020204" pitchFamily="34" charset="0"/>
              </a:rPr>
              <a:t>outlines the duties and responsibilities of the position.</a:t>
            </a:r>
          </a:p>
          <a:p>
            <a:pPr marL="457200" indent="-457200">
              <a:buFont typeface="Arial" panose="020B0604020202020204" pitchFamily="34" charset="0"/>
              <a:buChar char="•"/>
            </a:pPr>
            <a:r>
              <a:rPr lang="en-US" sz="2000" b="1" dirty="0">
                <a:latin typeface="Neue Haas Grotesk Text Pro" panose="020B0504020202020204" pitchFamily="34" charset="0"/>
              </a:rPr>
              <a:t>Nonduplication</a:t>
            </a:r>
            <a:r>
              <a:rPr lang="en-US" sz="2000" dirty="0">
                <a:latin typeface="Neue Haas Grotesk Text Pro" panose="020B0504020202020204" pitchFamily="34" charset="0"/>
              </a:rPr>
              <a:t> and </a:t>
            </a:r>
            <a:r>
              <a:rPr lang="en-US" sz="2000" b="1" dirty="0">
                <a:latin typeface="Neue Haas Grotesk Text Pro" panose="020B0504020202020204" pitchFamily="34" charset="0"/>
              </a:rPr>
              <a:t>Non displacement  </a:t>
            </a:r>
            <a:r>
              <a:rPr lang="en-US" sz="2000" dirty="0">
                <a:latin typeface="Neue Haas Grotesk Text Pro" panose="020B0504020202020204" pitchFamily="34" charset="0"/>
              </a:rPr>
              <a:t>AmeriCorps members may not duplicate an activity that is already available or displace an employee or position</a:t>
            </a:r>
            <a:r>
              <a:rPr lang="en-US" sz="2000" b="1" dirty="0">
                <a:latin typeface="Neue Haas Grotesk Text Pro" panose="020B0504020202020204" pitchFamily="34" charset="0"/>
              </a:rPr>
              <a:t>.</a:t>
            </a:r>
          </a:p>
          <a:p>
            <a:pPr marL="457200" indent="-457200">
              <a:buFont typeface="Arial" panose="020B0604020202020204" pitchFamily="34" charset="0"/>
              <a:buChar char="•"/>
            </a:pPr>
            <a:r>
              <a:rPr lang="en-US" sz="2000" b="1" dirty="0">
                <a:latin typeface="Neue Haas Grotesk Text Pro" panose="020B0504020202020204" pitchFamily="34" charset="0"/>
              </a:rPr>
              <a:t>Release from service </a:t>
            </a:r>
            <a:r>
              <a:rPr lang="en-US" sz="2000" dirty="0">
                <a:latin typeface="Neue Haas Grotesk Text Pro" panose="020B0504020202020204" pitchFamily="34" charset="0"/>
              </a:rPr>
              <a:t>– Fired- Quit</a:t>
            </a:r>
          </a:p>
          <a:p>
            <a:pPr marL="457200" indent="-457200">
              <a:buFont typeface="Arial" panose="020B0604020202020204" pitchFamily="34" charset="0"/>
              <a:buChar char="•"/>
            </a:pPr>
            <a:r>
              <a:rPr lang="en-US" sz="2000" b="1" dirty="0">
                <a:latin typeface="Neue Haas Grotesk Text Pro" panose="020B0504020202020204" pitchFamily="34" charset="0"/>
              </a:rPr>
              <a:t>Compelling personal circumstance </a:t>
            </a:r>
            <a:r>
              <a:rPr lang="en-US" sz="2000" dirty="0">
                <a:latin typeface="Neue Haas Grotesk Text Pro" panose="020B0504020202020204" pitchFamily="34" charset="0"/>
              </a:rPr>
              <a:t>– fired/quit out of the members control</a:t>
            </a:r>
            <a:endParaRPr lang="en-US" dirty="0">
              <a:latin typeface="Neue Haas Grotesk Text Pro" panose="020B0504020202020204" pitchFamily="34" charset="0"/>
            </a:endParaRPr>
          </a:p>
          <a:p>
            <a:endParaRPr lang="en-US" dirty="0"/>
          </a:p>
        </p:txBody>
      </p:sp>
      <p:pic>
        <p:nvPicPr>
          <p:cNvPr id="6" name="Content Placeholder 5" descr="A picture containing text, clipart&#10;&#10;Description automatically generated">
            <a:extLst>
              <a:ext uri="{FF2B5EF4-FFF2-40B4-BE49-F238E27FC236}">
                <a16:creationId xmlns:a16="http://schemas.microsoft.com/office/drawing/2014/main" id="{2E67E9A0-B14C-415F-BC43-ED05E22CC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03FA3EC3-709C-4858-827E-ADCE163EC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7" name="TextBox 6">
            <a:extLst>
              <a:ext uri="{FF2B5EF4-FFF2-40B4-BE49-F238E27FC236}">
                <a16:creationId xmlns:a16="http://schemas.microsoft.com/office/drawing/2014/main" id="{2E25BDEF-7608-4EFD-94DA-B5AF65060126}"/>
              </a:ext>
            </a:extLst>
          </p:cNvPr>
          <p:cNvSpPr txBox="1"/>
          <p:nvPr/>
        </p:nvSpPr>
        <p:spPr>
          <a:xfrm>
            <a:off x="3649095" y="6334244"/>
            <a:ext cx="6103398" cy="369332"/>
          </a:xfrm>
          <a:prstGeom prst="rect">
            <a:avLst/>
          </a:prstGeom>
          <a:noFill/>
        </p:spPr>
        <p:txBody>
          <a:bodyPr wrap="square">
            <a:spAutoFit/>
          </a:bodyPr>
          <a:lstStyle/>
          <a:p>
            <a:r>
              <a:rPr lang="en-US" b="1" dirty="0">
                <a:hlinkClick r:id="rId4"/>
              </a:rPr>
              <a:t>https://www.youtube.com/watch?v=Oo7_GGNIiT0</a:t>
            </a:r>
            <a:r>
              <a:rPr lang="en-US" b="1" dirty="0"/>
              <a:t> </a:t>
            </a:r>
          </a:p>
        </p:txBody>
      </p:sp>
    </p:spTree>
    <p:extLst>
      <p:ext uri="{BB962C8B-B14F-4D97-AF65-F5344CB8AC3E}">
        <p14:creationId xmlns:p14="http://schemas.microsoft.com/office/powerpoint/2010/main" val="1971545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B2EA9-CC6A-FCD4-EC97-DE5EBE771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B0464-6637-66F6-B8A3-831EF68C0D2B}"/>
              </a:ext>
            </a:extLst>
          </p:cNvPr>
          <p:cNvSpPr>
            <a:spLocks noGrp="1"/>
          </p:cNvSpPr>
          <p:nvPr>
            <p:ph type="title"/>
          </p:nvPr>
        </p:nvSpPr>
        <p:spPr>
          <a:xfrm>
            <a:off x="777108" y="693116"/>
            <a:ext cx="9603275" cy="1049235"/>
          </a:xfrm>
        </p:spPr>
        <p:txBody>
          <a:bodyPr/>
          <a:lstStyle/>
          <a:p>
            <a:r>
              <a:rPr lang="en-US" dirty="0">
                <a:latin typeface="Neue Haas Grotesk Text Pro" panose="020B0504020202020204" pitchFamily="34" charset="0"/>
              </a:rPr>
              <a:t>Why do members serve?</a:t>
            </a:r>
          </a:p>
        </p:txBody>
      </p:sp>
      <p:sp>
        <p:nvSpPr>
          <p:cNvPr id="3" name="Content Placeholder 2">
            <a:extLst>
              <a:ext uri="{FF2B5EF4-FFF2-40B4-BE49-F238E27FC236}">
                <a16:creationId xmlns:a16="http://schemas.microsoft.com/office/drawing/2014/main" id="{9A73584C-D839-4CAD-D7F9-01BD9CC2EFAA}"/>
              </a:ext>
            </a:extLst>
          </p:cNvPr>
          <p:cNvSpPr>
            <a:spLocks noGrp="1"/>
          </p:cNvSpPr>
          <p:nvPr>
            <p:ph idx="1"/>
          </p:nvPr>
        </p:nvSpPr>
        <p:spPr>
          <a:xfrm>
            <a:off x="777108" y="1971127"/>
            <a:ext cx="6121403" cy="3905566"/>
          </a:xfrm>
        </p:spPr>
        <p:txBody>
          <a:bodyPr>
            <a:normAutofit fontScale="92500" lnSpcReduction="10000"/>
          </a:bodyPr>
          <a:lstStyle/>
          <a:p>
            <a:r>
              <a:rPr lang="en-US" altLang="en-US" b="1" dirty="0">
                <a:latin typeface="NeueHaasGroteskText" panose="020B0504020202020204" pitchFamily="34" charset="0"/>
              </a:rPr>
              <a:t>Members tell us they serve because: </a:t>
            </a:r>
          </a:p>
          <a:p>
            <a:pPr lvl="1"/>
            <a:r>
              <a:rPr lang="en-US" altLang="en-US" sz="2000" dirty="0">
                <a:latin typeface="NeueHaasGroteskText" panose="020B0504020202020204" pitchFamily="34" charset="0"/>
              </a:rPr>
              <a:t>Want to impact their communities </a:t>
            </a:r>
          </a:p>
          <a:p>
            <a:pPr lvl="1"/>
            <a:r>
              <a:rPr lang="en-US" altLang="en-US" sz="2000" dirty="0">
                <a:latin typeface="NeueHaasGroteskText" panose="020B0504020202020204" pitchFamily="34" charset="0"/>
              </a:rPr>
              <a:t>Want experience in the nonprofit world</a:t>
            </a:r>
          </a:p>
          <a:p>
            <a:pPr lvl="1"/>
            <a:r>
              <a:rPr lang="en-US" altLang="en-US" sz="2000" dirty="0">
                <a:latin typeface="NeueHaasGroteskText" panose="020B0504020202020204" pitchFamily="34" charset="0"/>
              </a:rPr>
              <a:t>Want to learn how to be responsible homeowners</a:t>
            </a:r>
          </a:p>
          <a:p>
            <a:pPr lvl="1"/>
            <a:endParaRPr lang="en-US" altLang="en-US" sz="2000" dirty="0">
              <a:latin typeface="NeueHaasGroteskText" panose="020B0504020202020204" pitchFamily="34" charset="0"/>
            </a:endParaRPr>
          </a:p>
          <a:p>
            <a:r>
              <a:rPr lang="en-US" altLang="en-US" sz="2000" b="1" dirty="0">
                <a:latin typeface="Neue Haas Grotesk Text Pro" panose="020B0504020202020204" pitchFamily="34" charset="0"/>
              </a:rPr>
              <a:t>AmeriCorps is an apprenticeship program allowing members to: </a:t>
            </a:r>
          </a:p>
          <a:p>
            <a:pPr marL="742950" lvl="1" indent="-285750"/>
            <a:r>
              <a:rPr lang="en-US" altLang="en-US" dirty="0">
                <a:latin typeface="Neue Haas Grotesk Text Pro" panose="020B0504020202020204" pitchFamily="34" charset="0"/>
              </a:rPr>
              <a:t>Learn skills</a:t>
            </a:r>
          </a:p>
          <a:p>
            <a:pPr marL="742950" lvl="1" indent="-285750"/>
            <a:r>
              <a:rPr lang="en-US" altLang="en-US" dirty="0">
                <a:latin typeface="Neue Haas Grotesk Text Pro" panose="020B0504020202020204" pitchFamily="34" charset="0"/>
              </a:rPr>
              <a:t>Earn money &amp; scholarships</a:t>
            </a:r>
          </a:p>
          <a:p>
            <a:pPr marL="742950" lvl="1" indent="-285750"/>
            <a:r>
              <a:rPr lang="en-US" altLang="en-US" dirty="0">
                <a:latin typeface="Neue Haas Grotesk Text Pro" panose="020B0504020202020204" pitchFamily="34" charset="0"/>
              </a:rPr>
              <a:t>Serve their communities</a:t>
            </a:r>
          </a:p>
          <a:p>
            <a:pPr lvl="1"/>
            <a:endParaRPr lang="en-US" altLang="en-US" sz="2000" dirty="0">
              <a:latin typeface="NeueHaasGroteskText" panose="020B0504020202020204" pitchFamily="34" charset="0"/>
            </a:endParaRPr>
          </a:p>
          <a:p>
            <a:endParaRPr lang="en-US" dirty="0"/>
          </a:p>
        </p:txBody>
      </p:sp>
      <p:pic>
        <p:nvPicPr>
          <p:cNvPr id="6" name="Content Placeholder 5" descr="A picture containing text, clipart&#10;&#10;Description automatically generated">
            <a:extLst>
              <a:ext uri="{FF2B5EF4-FFF2-40B4-BE49-F238E27FC236}">
                <a16:creationId xmlns:a16="http://schemas.microsoft.com/office/drawing/2014/main" id="{DD11DCD4-EC54-92B5-3B40-8CCB0D7CA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FC0C3601-4712-6671-0CCE-B1368AC5C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pic>
        <p:nvPicPr>
          <p:cNvPr id="5" name="Picture 4" descr="A couple of people working on a wooden frame&#10;&#10;AI-generated content may be incorrect.">
            <a:extLst>
              <a:ext uri="{FF2B5EF4-FFF2-40B4-BE49-F238E27FC236}">
                <a16:creationId xmlns:a16="http://schemas.microsoft.com/office/drawing/2014/main" id="{E9109565-D642-08F0-E386-AA56F792DA22}"/>
              </a:ext>
            </a:extLst>
          </p:cNvPr>
          <p:cNvPicPr>
            <a:picLocks noChangeAspect="1"/>
          </p:cNvPicPr>
          <p:nvPr/>
        </p:nvPicPr>
        <p:blipFill>
          <a:blip r:embed="rId4">
            <a:extLst>
              <a:ext uri="{28A0092B-C50C-407E-A947-70E740481C1C}">
                <a14:useLocalDpi xmlns:a14="http://schemas.microsoft.com/office/drawing/2010/main" val="0"/>
              </a:ext>
            </a:extLst>
          </a:blip>
          <a:srcRect l="20979" r="18752"/>
          <a:stretch/>
        </p:blipFill>
        <p:spPr>
          <a:xfrm>
            <a:off x="7549376" y="355097"/>
            <a:ext cx="4419741" cy="5521596"/>
          </a:xfrm>
          <a:prstGeom prst="rect">
            <a:avLst/>
          </a:prstGeom>
          <a:ln w="38100">
            <a:solidFill>
              <a:srgbClr val="00AFD7"/>
            </a:solidFill>
          </a:ln>
        </p:spPr>
      </p:pic>
    </p:spTree>
    <p:extLst>
      <p:ext uri="{BB962C8B-B14F-4D97-AF65-F5344CB8AC3E}">
        <p14:creationId xmlns:p14="http://schemas.microsoft.com/office/powerpoint/2010/main" val="1772269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07C7-5468-A44E-48B2-AE372B28E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63427-080A-BD3F-6256-8C227284E334}"/>
              </a:ext>
            </a:extLst>
          </p:cNvPr>
          <p:cNvSpPr>
            <a:spLocks noGrp="1"/>
          </p:cNvSpPr>
          <p:nvPr>
            <p:ph type="title"/>
          </p:nvPr>
        </p:nvSpPr>
        <p:spPr>
          <a:xfrm>
            <a:off x="777108" y="693116"/>
            <a:ext cx="6437731" cy="1049235"/>
          </a:xfrm>
        </p:spPr>
        <p:txBody>
          <a:bodyPr/>
          <a:lstStyle/>
          <a:p>
            <a:r>
              <a:rPr lang="en-US" dirty="0">
                <a:latin typeface="Neue Haas Grotesk Text Pro" panose="020B0504020202020204" pitchFamily="34" charset="0"/>
              </a:rPr>
              <a:t>What does a service term look like? </a:t>
            </a:r>
          </a:p>
        </p:txBody>
      </p:sp>
      <p:sp>
        <p:nvSpPr>
          <p:cNvPr id="3" name="Content Placeholder 2">
            <a:extLst>
              <a:ext uri="{FF2B5EF4-FFF2-40B4-BE49-F238E27FC236}">
                <a16:creationId xmlns:a16="http://schemas.microsoft.com/office/drawing/2014/main" id="{90A9EEDE-248C-A89A-FAB2-23DB088FE866}"/>
              </a:ext>
            </a:extLst>
          </p:cNvPr>
          <p:cNvSpPr>
            <a:spLocks noGrp="1"/>
          </p:cNvSpPr>
          <p:nvPr>
            <p:ph idx="1"/>
          </p:nvPr>
        </p:nvSpPr>
        <p:spPr>
          <a:xfrm>
            <a:off x="777108" y="1971127"/>
            <a:ext cx="6121403" cy="3905566"/>
          </a:xfrm>
        </p:spPr>
        <p:txBody>
          <a:bodyPr>
            <a:normAutofit fontScale="85000" lnSpcReduction="20000"/>
          </a:bodyPr>
          <a:lstStyle/>
          <a:p>
            <a:r>
              <a:rPr lang="en-US" altLang="en-US" b="1" dirty="0">
                <a:latin typeface="NeueHaasGroteskText" panose="020B0504020202020204" pitchFamily="34" charset="0"/>
              </a:rPr>
              <a:t>Position Types </a:t>
            </a:r>
          </a:p>
          <a:p>
            <a:pPr lvl="1"/>
            <a:r>
              <a:rPr lang="en-US" altLang="en-US" sz="2000" dirty="0">
                <a:latin typeface="NeueHaasGroteskText" panose="020B0504020202020204" pitchFamily="34" charset="0"/>
              </a:rPr>
              <a:t>Construction</a:t>
            </a:r>
          </a:p>
          <a:p>
            <a:pPr lvl="1"/>
            <a:r>
              <a:rPr lang="en-US" altLang="en-US" sz="2000" dirty="0">
                <a:latin typeface="NeueHaasGroteskText" panose="020B0504020202020204" pitchFamily="34" charset="0"/>
              </a:rPr>
              <a:t>Community outreach</a:t>
            </a:r>
          </a:p>
          <a:p>
            <a:pPr lvl="1"/>
            <a:r>
              <a:rPr lang="en-US" altLang="en-US" sz="2000" dirty="0">
                <a:latin typeface="NeueHaasGroteskText" panose="020B0504020202020204" pitchFamily="34" charset="0"/>
              </a:rPr>
              <a:t>Volunteer Engagement</a:t>
            </a:r>
          </a:p>
          <a:p>
            <a:pPr lvl="1"/>
            <a:r>
              <a:rPr lang="en-US" altLang="en-US" sz="2000" dirty="0">
                <a:latin typeface="NeueHaasGroteskText" panose="020B0504020202020204" pitchFamily="34" charset="0"/>
              </a:rPr>
              <a:t>Family Services </a:t>
            </a:r>
          </a:p>
          <a:p>
            <a:pPr lvl="1"/>
            <a:endParaRPr lang="en-US" altLang="en-US" sz="2000" dirty="0">
              <a:latin typeface="NeueHaasGroteskText" panose="020B0504020202020204" pitchFamily="34" charset="0"/>
            </a:endParaRPr>
          </a:p>
          <a:p>
            <a:r>
              <a:rPr lang="en-US" altLang="en-US" b="1" dirty="0">
                <a:latin typeface="Neue Haas Grotesk Text Pro" panose="020B0504020202020204" pitchFamily="34" charset="0"/>
              </a:rPr>
              <a:t>Service Term Lengths </a:t>
            </a:r>
            <a:endParaRPr lang="en-US" altLang="en-US" sz="2000" b="1" dirty="0">
              <a:latin typeface="Neue Haas Grotesk Text Pro" panose="020B0504020202020204" pitchFamily="34" charset="0"/>
            </a:endParaRPr>
          </a:p>
          <a:p>
            <a:pPr marL="742950" lvl="1" indent="-285750"/>
            <a:r>
              <a:rPr lang="en-US" altLang="en-US" dirty="0">
                <a:latin typeface="Neue Haas Grotesk Text Pro" panose="020B0504020202020204" pitchFamily="34" charset="0"/>
              </a:rPr>
              <a:t>12 months – 1700 hours (can be part time)</a:t>
            </a:r>
          </a:p>
          <a:p>
            <a:pPr marL="742950" lvl="1" indent="-285750"/>
            <a:r>
              <a:rPr lang="en-US" altLang="en-US" dirty="0">
                <a:latin typeface="Neue Haas Grotesk Text Pro" panose="020B0504020202020204" pitchFamily="34" charset="0"/>
              </a:rPr>
              <a:t>9 months – 1200 hours </a:t>
            </a:r>
          </a:p>
          <a:p>
            <a:pPr marL="742950" lvl="1" indent="-285750"/>
            <a:r>
              <a:rPr lang="en-US" altLang="en-US" dirty="0">
                <a:latin typeface="Neue Haas Grotesk Text Pro" panose="020B0504020202020204" pitchFamily="34" charset="0"/>
              </a:rPr>
              <a:t>6 months – 900 hours (can be part time)</a:t>
            </a:r>
          </a:p>
          <a:p>
            <a:pPr marL="742950" lvl="1" indent="-285750"/>
            <a:r>
              <a:rPr lang="en-US" altLang="en-US" dirty="0">
                <a:latin typeface="Neue Haas Grotesk Text Pro" panose="020B0504020202020204" pitchFamily="34" charset="0"/>
              </a:rPr>
              <a:t>3 months – 450 hours (can be part time)</a:t>
            </a:r>
          </a:p>
          <a:p>
            <a:pPr marL="742950" lvl="1" indent="-285750"/>
            <a:r>
              <a:rPr lang="en-US" altLang="en-US" dirty="0">
                <a:latin typeface="Neue Haas Grotesk Text Pro" panose="020B0504020202020204" pitchFamily="34" charset="0"/>
              </a:rPr>
              <a:t>9 weeks – 300 hours (can be part time)</a:t>
            </a:r>
          </a:p>
          <a:p>
            <a:pPr lvl="1"/>
            <a:endParaRPr lang="en-US" altLang="en-US" sz="2000" dirty="0">
              <a:latin typeface="NeueHaasGroteskText" panose="020B0504020202020204" pitchFamily="34" charset="0"/>
            </a:endParaRPr>
          </a:p>
          <a:p>
            <a:endParaRPr lang="en-US" dirty="0"/>
          </a:p>
        </p:txBody>
      </p:sp>
      <p:pic>
        <p:nvPicPr>
          <p:cNvPr id="6" name="Content Placeholder 5" descr="A picture containing text, clipart&#10;&#10;Description automatically generated">
            <a:extLst>
              <a:ext uri="{FF2B5EF4-FFF2-40B4-BE49-F238E27FC236}">
                <a16:creationId xmlns:a16="http://schemas.microsoft.com/office/drawing/2014/main" id="{8B721513-3E9F-D647-9D91-7DDABF180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40378A7D-134E-1015-1B36-77E9F58B0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pic>
        <p:nvPicPr>
          <p:cNvPr id="5" name="Picture 4">
            <a:extLst>
              <a:ext uri="{FF2B5EF4-FFF2-40B4-BE49-F238E27FC236}">
                <a16:creationId xmlns:a16="http://schemas.microsoft.com/office/drawing/2014/main" id="{D7B739B7-87CD-F8AA-5CED-F63B20BE697C}"/>
              </a:ext>
            </a:extLst>
          </p:cNvPr>
          <p:cNvPicPr>
            <a:picLocks noChangeAspect="1"/>
          </p:cNvPicPr>
          <p:nvPr/>
        </p:nvPicPr>
        <p:blipFill>
          <a:blip r:embed="rId4">
            <a:extLst>
              <a:ext uri="{28A0092B-C50C-407E-A947-70E740481C1C}">
                <a14:useLocalDpi xmlns:a14="http://schemas.microsoft.com/office/drawing/2010/main" val="0"/>
              </a:ext>
            </a:extLst>
          </a:blip>
          <a:srcRect l="23286" r="23286"/>
          <a:stretch/>
        </p:blipFill>
        <p:spPr>
          <a:xfrm>
            <a:off x="7549376" y="355097"/>
            <a:ext cx="4419741" cy="5521596"/>
          </a:xfrm>
          <a:prstGeom prst="rect">
            <a:avLst/>
          </a:prstGeom>
          <a:ln w="38100">
            <a:solidFill>
              <a:srgbClr val="00AFD7"/>
            </a:solidFill>
          </a:ln>
        </p:spPr>
      </p:pic>
    </p:spTree>
    <p:extLst>
      <p:ext uri="{BB962C8B-B14F-4D97-AF65-F5344CB8AC3E}">
        <p14:creationId xmlns:p14="http://schemas.microsoft.com/office/powerpoint/2010/main" val="298234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195D7-39FB-7E3F-BB85-83A3EAA4C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C4B2C-25A2-1EAB-1B2A-35B11309B18C}"/>
              </a:ext>
            </a:extLst>
          </p:cNvPr>
          <p:cNvSpPr>
            <a:spLocks noGrp="1"/>
          </p:cNvSpPr>
          <p:nvPr>
            <p:ph type="title"/>
          </p:nvPr>
        </p:nvSpPr>
        <p:spPr>
          <a:xfrm>
            <a:off x="777108" y="693116"/>
            <a:ext cx="6437731" cy="1049235"/>
          </a:xfrm>
        </p:spPr>
        <p:txBody>
          <a:bodyPr/>
          <a:lstStyle/>
          <a:p>
            <a:r>
              <a:rPr lang="en-US" dirty="0">
                <a:latin typeface="Neue Haas Grotesk Text Pro" panose="020B0504020202020204" pitchFamily="34" charset="0"/>
              </a:rPr>
              <a:t>Habitat Iowa Stats</a:t>
            </a:r>
          </a:p>
        </p:txBody>
      </p:sp>
      <p:sp>
        <p:nvSpPr>
          <p:cNvPr id="3" name="Content Placeholder 2">
            <a:extLst>
              <a:ext uri="{FF2B5EF4-FFF2-40B4-BE49-F238E27FC236}">
                <a16:creationId xmlns:a16="http://schemas.microsoft.com/office/drawing/2014/main" id="{FF4E5C93-F8D1-212B-BEB3-DB69FBBBDC5F}"/>
              </a:ext>
            </a:extLst>
          </p:cNvPr>
          <p:cNvSpPr>
            <a:spLocks noGrp="1"/>
          </p:cNvSpPr>
          <p:nvPr>
            <p:ph idx="1"/>
          </p:nvPr>
        </p:nvSpPr>
        <p:spPr>
          <a:xfrm>
            <a:off x="777108" y="1971127"/>
            <a:ext cx="5739439" cy="3905566"/>
          </a:xfrm>
        </p:spPr>
        <p:txBody>
          <a:bodyPr>
            <a:normAutofit lnSpcReduction="10000"/>
          </a:bodyPr>
          <a:lstStyle/>
          <a:p>
            <a:r>
              <a:rPr lang="en-US" altLang="en-US" b="1" dirty="0">
                <a:latin typeface="NeueHaasGroteskText" panose="020B0504020202020204" pitchFamily="34" charset="0"/>
              </a:rPr>
              <a:t>Programming since 2003</a:t>
            </a:r>
          </a:p>
          <a:p>
            <a:r>
              <a:rPr lang="en-US" altLang="en-US" b="1" dirty="0">
                <a:latin typeface="NeueHaasGroteskText" panose="020B0504020202020204" pitchFamily="34" charset="0"/>
              </a:rPr>
              <a:t>Over 600 AmeriCorps members since then</a:t>
            </a:r>
          </a:p>
          <a:p>
            <a:r>
              <a:rPr lang="en-US" altLang="en-US" b="1" dirty="0">
                <a:latin typeface="NeueHaasGroteskText" panose="020B0504020202020204" pitchFamily="34" charset="0"/>
              </a:rPr>
              <a:t>30+ members have become staff </a:t>
            </a:r>
          </a:p>
          <a:p>
            <a:r>
              <a:rPr lang="en-US" altLang="en-US" b="1" dirty="0">
                <a:latin typeface="NeueHaasGroteskText" panose="020B0504020202020204" pitchFamily="34" charset="0"/>
              </a:rPr>
              <a:t>3 types of programs </a:t>
            </a:r>
          </a:p>
          <a:p>
            <a:pPr lvl="1"/>
            <a:r>
              <a:rPr lang="en-US" altLang="en-US" sz="2000" dirty="0">
                <a:latin typeface="NeueHaasGroteskText" panose="020B0504020202020204" pitchFamily="34" charset="0"/>
              </a:rPr>
              <a:t>AmeriCorps State – Construction</a:t>
            </a:r>
          </a:p>
          <a:p>
            <a:pPr lvl="1"/>
            <a:r>
              <a:rPr lang="en-US" altLang="en-US" sz="2000" dirty="0">
                <a:latin typeface="NeueHaasGroteskText" panose="020B0504020202020204" pitchFamily="34" charset="0"/>
              </a:rPr>
              <a:t>AmeriCorps State- Disaster</a:t>
            </a:r>
          </a:p>
          <a:p>
            <a:pPr lvl="1"/>
            <a:r>
              <a:rPr lang="en-US" altLang="en-US" sz="2000" dirty="0">
                <a:latin typeface="NeueHaasGroteskText" panose="020B0504020202020204" pitchFamily="34" charset="0"/>
              </a:rPr>
              <a:t>AmeriCorps VISTA – capacity Building</a:t>
            </a:r>
          </a:p>
          <a:p>
            <a:r>
              <a:rPr lang="en-US" altLang="en-US" sz="2200" b="1" dirty="0">
                <a:latin typeface="NeueHaasGroteskText" panose="020B0504020202020204" pitchFamily="34" charset="0"/>
              </a:rPr>
              <a:t>AC Alum and staff member Lindsay R. created a rap about her service</a:t>
            </a:r>
          </a:p>
          <a:p>
            <a:endParaRPr lang="en-US" dirty="0"/>
          </a:p>
        </p:txBody>
      </p:sp>
      <p:pic>
        <p:nvPicPr>
          <p:cNvPr id="6" name="Content Placeholder 5" descr="A picture containing text, clipart&#10;&#10;Description automatically generated">
            <a:extLst>
              <a:ext uri="{FF2B5EF4-FFF2-40B4-BE49-F238E27FC236}">
                <a16:creationId xmlns:a16="http://schemas.microsoft.com/office/drawing/2014/main" id="{A306F296-3E78-1011-6D3F-A0D53F73E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1DD0B885-AFAF-2793-3736-8F56B6968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pic>
        <p:nvPicPr>
          <p:cNvPr id="4" name="Picture 3" descr="A person with a rope around her neck&#10;&#10;AI-generated content may be incorrect.">
            <a:extLst>
              <a:ext uri="{FF2B5EF4-FFF2-40B4-BE49-F238E27FC236}">
                <a16:creationId xmlns:a16="http://schemas.microsoft.com/office/drawing/2014/main" id="{AB5F5298-CFD1-32BD-DF26-A132ED52B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598" y="583598"/>
            <a:ext cx="5266168" cy="5274527"/>
          </a:xfrm>
          <a:prstGeom prst="rect">
            <a:avLst/>
          </a:prstGeom>
          <a:solidFill>
            <a:srgbClr val="00AFD7"/>
          </a:solidFill>
          <a:ln w="38100">
            <a:solidFill>
              <a:schemeClr val="accent1"/>
            </a:solidFill>
          </a:ln>
        </p:spPr>
      </p:pic>
    </p:spTree>
    <p:extLst>
      <p:ext uri="{BB962C8B-B14F-4D97-AF65-F5344CB8AC3E}">
        <p14:creationId xmlns:p14="http://schemas.microsoft.com/office/powerpoint/2010/main" val="759024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picture containing text, clipart&#10;&#10;Description automatically generated">
            <a:extLst>
              <a:ext uri="{FF2B5EF4-FFF2-40B4-BE49-F238E27FC236}">
                <a16:creationId xmlns:a16="http://schemas.microsoft.com/office/drawing/2014/main" id="{27EFB144-37B5-4563-893A-49EDC8A3C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2A3D0517-25AB-47A8-8AA0-A0A48C6D1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pic>
        <p:nvPicPr>
          <p:cNvPr id="7" name="Picture 6" descr="A group of people in hard hats working on a construction site&#10;&#10;AI-generated content may be incorrect.">
            <a:extLst>
              <a:ext uri="{FF2B5EF4-FFF2-40B4-BE49-F238E27FC236}">
                <a16:creationId xmlns:a16="http://schemas.microsoft.com/office/drawing/2014/main" id="{14B14C80-51CF-8E18-3DD6-3C78C40C87B5}"/>
              </a:ext>
            </a:extLst>
          </p:cNvPr>
          <p:cNvPicPr>
            <a:picLocks noChangeAspect="1"/>
          </p:cNvPicPr>
          <p:nvPr/>
        </p:nvPicPr>
        <p:blipFill>
          <a:blip r:embed="rId4">
            <a:extLst>
              <a:ext uri="{28A0092B-C50C-407E-A947-70E740481C1C}">
                <a14:useLocalDpi xmlns:a14="http://schemas.microsoft.com/office/drawing/2010/main" val="0"/>
              </a:ext>
            </a:extLst>
          </a:blip>
          <a:srcRect t="17362" b="17533"/>
          <a:stretch/>
        </p:blipFill>
        <p:spPr>
          <a:xfrm>
            <a:off x="0" y="0"/>
            <a:ext cx="12160201" cy="5960962"/>
          </a:xfrm>
          <a:prstGeom prst="rect">
            <a:avLst/>
          </a:prstGeom>
        </p:spPr>
      </p:pic>
      <p:sp>
        <p:nvSpPr>
          <p:cNvPr id="2" name="Title 1">
            <a:extLst>
              <a:ext uri="{FF2B5EF4-FFF2-40B4-BE49-F238E27FC236}">
                <a16:creationId xmlns:a16="http://schemas.microsoft.com/office/drawing/2014/main" id="{6760E726-A520-449C-8758-92189F3025F2}"/>
              </a:ext>
            </a:extLst>
          </p:cNvPr>
          <p:cNvSpPr>
            <a:spLocks noGrp="1"/>
          </p:cNvSpPr>
          <p:nvPr>
            <p:ph type="title"/>
          </p:nvPr>
        </p:nvSpPr>
        <p:spPr>
          <a:xfrm>
            <a:off x="1466947" y="3687006"/>
            <a:ext cx="8643154" cy="722460"/>
          </a:xfrm>
          <a:solidFill>
            <a:srgbClr val="FF671F">
              <a:alpha val="74902"/>
            </a:srgbClr>
          </a:solidFill>
        </p:spPr>
        <p:txBody>
          <a:bodyPr>
            <a:normAutofit/>
          </a:bodyPr>
          <a:lstStyle/>
          <a:p>
            <a:r>
              <a:rPr lang="en-US" dirty="0">
                <a:latin typeface="Neue Haas Grotesk Text Pro" panose="020B0504020202020204" pitchFamily="34" charset="0"/>
              </a:rPr>
              <a:t>SUPERVISOR EXPECTATIONS</a:t>
            </a:r>
          </a:p>
        </p:txBody>
      </p:sp>
      <p:sp>
        <p:nvSpPr>
          <p:cNvPr id="3" name="Text Placeholder 2">
            <a:extLst>
              <a:ext uri="{FF2B5EF4-FFF2-40B4-BE49-F238E27FC236}">
                <a16:creationId xmlns:a16="http://schemas.microsoft.com/office/drawing/2014/main" id="{8EE9662B-7779-4EBA-AC03-35CBD08C50BA}"/>
              </a:ext>
            </a:extLst>
          </p:cNvPr>
          <p:cNvSpPr>
            <a:spLocks noGrp="1"/>
          </p:cNvSpPr>
          <p:nvPr>
            <p:ph type="body" idx="1"/>
          </p:nvPr>
        </p:nvSpPr>
        <p:spPr>
          <a:xfrm>
            <a:off x="1466947" y="4596107"/>
            <a:ext cx="8630446" cy="1012929"/>
          </a:xfrm>
          <a:solidFill>
            <a:srgbClr val="FF671F">
              <a:alpha val="74902"/>
            </a:srgbClr>
          </a:solidFill>
        </p:spPr>
        <p:txBody>
          <a:bodyPr>
            <a:normAutofit fontScale="92500" lnSpcReduction="10000"/>
          </a:bodyPr>
          <a:lstStyle/>
          <a:p>
            <a:pPr marL="0" indent="0" fontAlgn="base">
              <a:spcBef>
                <a:spcPts val="0"/>
              </a:spcBef>
              <a:buNone/>
            </a:pPr>
            <a:r>
              <a:rPr lang="en-US" sz="1800" dirty="0">
                <a:latin typeface="Neue Haas Grotesk Text Pro" panose="020B0504020202020204" pitchFamily="34" charset="0"/>
                <a:ea typeface="Times New Roman" panose="02020603050405020304" pitchFamily="18" charset="0"/>
                <a:cs typeface="Arial" panose="020B0604020202020204" pitchFamily="34" charset="0"/>
              </a:rPr>
              <a:t>The ultimate role of the Supervisor is to ensure a successful term of service for your AmeriCorps member. This is an apprenticeship designed for members to learn, earn, and serve their communities. </a:t>
            </a:r>
          </a:p>
        </p:txBody>
      </p:sp>
    </p:spTree>
    <p:extLst>
      <p:ext uri="{BB962C8B-B14F-4D97-AF65-F5344CB8AC3E}">
        <p14:creationId xmlns:p14="http://schemas.microsoft.com/office/powerpoint/2010/main" val="2719138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70FA1-6F74-4BE1-AEBD-957F9E0BFE20}"/>
              </a:ext>
            </a:extLst>
          </p:cNvPr>
          <p:cNvSpPr>
            <a:spLocks noGrp="1"/>
          </p:cNvSpPr>
          <p:nvPr>
            <p:ph type="title"/>
          </p:nvPr>
        </p:nvSpPr>
        <p:spPr>
          <a:xfrm>
            <a:off x="1451579" y="804520"/>
            <a:ext cx="9603275" cy="611686"/>
          </a:xfrm>
        </p:spPr>
        <p:txBody>
          <a:bodyPr/>
          <a:lstStyle/>
          <a:p>
            <a:r>
              <a:rPr lang="en-US" dirty="0">
                <a:latin typeface="Neue Haas Grotesk Text Pro" panose="020B0504020202020204" pitchFamily="34" charset="0"/>
              </a:rPr>
              <a:t>Supervisor Expectations</a:t>
            </a:r>
          </a:p>
        </p:txBody>
      </p:sp>
      <p:sp>
        <p:nvSpPr>
          <p:cNvPr id="3" name="Content Placeholder 2">
            <a:extLst>
              <a:ext uri="{FF2B5EF4-FFF2-40B4-BE49-F238E27FC236}">
                <a16:creationId xmlns:a16="http://schemas.microsoft.com/office/drawing/2014/main" id="{BD3EA06B-ED55-4543-BEEA-2DBF3D26E3EF}"/>
              </a:ext>
            </a:extLst>
          </p:cNvPr>
          <p:cNvSpPr>
            <a:spLocks noGrp="1"/>
          </p:cNvSpPr>
          <p:nvPr>
            <p:ph idx="1"/>
          </p:nvPr>
        </p:nvSpPr>
        <p:spPr>
          <a:xfrm>
            <a:off x="858644" y="1853754"/>
            <a:ext cx="11018981" cy="4199726"/>
          </a:xfrm>
        </p:spPr>
        <p:txBody>
          <a:bodyPr>
            <a:normAutofit lnSpcReduction="10000"/>
          </a:bodyPr>
          <a:lstStyle/>
          <a:p>
            <a:pPr marL="0" indent="0" fontAlgn="base">
              <a:spcBef>
                <a:spcPts val="0"/>
              </a:spcBef>
              <a:buNone/>
            </a:pPr>
            <a:r>
              <a:rPr lang="en-US" sz="1600" b="1" dirty="0">
                <a:latin typeface="Neue Haas Grotesk Text Pro" panose="020B0504020202020204" pitchFamily="34" charset="0"/>
                <a:ea typeface="Times New Roman" panose="02020603050405020304" pitchFamily="18" charset="0"/>
                <a:cs typeface="Arial" panose="020B0604020202020204" pitchFamily="34" charset="0"/>
              </a:rPr>
              <a:t>Supervisors should assume that they will be supervising a minimum of 5 hours per week. </a:t>
            </a:r>
          </a:p>
          <a:p>
            <a:pPr marL="0" indent="0" fontAlgn="base">
              <a:spcBef>
                <a:spcPts val="0"/>
              </a:spcBef>
              <a:buNone/>
            </a:pPr>
            <a:endParaRPr lang="en-US" sz="10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endParaRPr>
          </a:p>
          <a:p>
            <a:pPr marL="800100" lvl="1" indent="-342900" fontAlgn="base">
              <a:lnSpc>
                <a:spcPct val="110000"/>
              </a:lnSpc>
              <a:spcBef>
                <a:spcPts val="0"/>
              </a:spcBef>
              <a:buFont typeface="Symbol" panose="05050102010706020507" pitchFamily="18" charset="2"/>
              <a:buChar char=""/>
            </a:pP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Recruit </a:t>
            </a: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and interview Applicants</a:t>
            </a:r>
          </a:p>
          <a:p>
            <a:pPr marL="800100" lvl="1" indent="-342900" fontAlgn="base">
              <a:lnSpc>
                <a:spcPct val="110000"/>
              </a:lnSpc>
              <a:spcBef>
                <a:spcPts val="0"/>
              </a:spcBef>
              <a:buFont typeface="Symbol" panose="05050102010706020507" pitchFamily="18" charset="2"/>
              <a:buChar char=""/>
            </a:pP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Orientate &amp; Exit members </a:t>
            </a: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to their position and site</a:t>
            </a:r>
          </a:p>
          <a:p>
            <a:pPr marL="800100" lvl="1" indent="-342900" fontAlgn="base">
              <a:lnSpc>
                <a:spcPct val="110000"/>
              </a:lnSpc>
              <a:spcBef>
                <a:spcPts val="0"/>
              </a:spcBef>
              <a:buFont typeface="Symbol" panose="05050102010706020507" pitchFamily="18" charset="2"/>
              <a:buChar char=""/>
            </a:pP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Encourage professional and </a:t>
            </a: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personal development </a:t>
            </a: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of the members</a:t>
            </a:r>
          </a:p>
          <a:p>
            <a:pPr marL="800100" lvl="1" indent="-342900" fontAlgn="base">
              <a:lnSpc>
                <a:spcPct val="110000"/>
              </a:lnSpc>
              <a:spcBef>
                <a:spcPts val="0"/>
              </a:spcBef>
              <a:buFont typeface="Symbol" panose="05050102010706020507" pitchFamily="18" charset="2"/>
              <a:buChar char=""/>
            </a:pP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Give </a:t>
            </a: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mid and end of term evaluations </a:t>
            </a: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of members -&gt;</a:t>
            </a:r>
          </a:p>
          <a:p>
            <a:pPr marL="1257300" lvl="2" indent="-342900" fontAlgn="base">
              <a:lnSpc>
                <a:spcPct val="110000"/>
              </a:lnSpc>
              <a:spcBef>
                <a:spcPts val="0"/>
              </a:spcBef>
              <a:buFont typeface="Symbol" panose="05050102010706020507" pitchFamily="18" charset="2"/>
              <a:buChar char=""/>
            </a:pP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hlinkClick r:id="rId2"/>
              </a:rPr>
              <a:t>www.iowahabitat.org/supervisor-resource</a:t>
            </a: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 </a:t>
            </a:r>
          </a:p>
          <a:p>
            <a:pPr marL="800100" lvl="1" indent="-342900" fontAlgn="base">
              <a:lnSpc>
                <a:spcPct val="110000"/>
              </a:lnSpc>
              <a:spcBef>
                <a:spcPts val="0"/>
              </a:spcBef>
              <a:buFont typeface="Symbol" panose="05050102010706020507" pitchFamily="18" charset="2"/>
              <a:buChar char=""/>
            </a:pP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Complete </a:t>
            </a: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quarterly performance measure </a:t>
            </a: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reporting -&gt;</a:t>
            </a:r>
          </a:p>
          <a:p>
            <a:pPr marL="1257300" lvl="2" indent="-342900" fontAlgn="base">
              <a:lnSpc>
                <a:spcPct val="110000"/>
              </a:lnSpc>
              <a:spcBef>
                <a:spcPts val="0"/>
              </a:spcBef>
              <a:buFont typeface="Symbol" panose="05050102010706020507" pitchFamily="18" charset="2"/>
              <a:buChar char=""/>
            </a:pP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hlinkClick r:id="rId2"/>
              </a:rPr>
              <a:t>www.iowahabitat.org/supervisor-resource</a:t>
            </a: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 </a:t>
            </a:r>
            <a:endParaRPr lang="en-US" sz="1400" b="1" dirty="0">
              <a:solidFill>
                <a:srgbClr val="333333"/>
              </a:solidFill>
              <a:latin typeface="Neue Haas Grotesk Text Pro"/>
              <a:ea typeface="Times New Roman" panose="02020603050405020304" pitchFamily="18" charset="0"/>
              <a:cs typeface="Arial"/>
            </a:endParaRPr>
          </a:p>
          <a:p>
            <a:pPr marL="800100" lvl="1" indent="-342900" fontAlgn="base">
              <a:lnSpc>
                <a:spcPct val="110000"/>
              </a:lnSpc>
              <a:spcBef>
                <a:spcPts val="0"/>
              </a:spcBef>
              <a:buFont typeface="Symbol" panose="05050102010706020507" pitchFamily="18" charset="2"/>
              <a:buChar char=""/>
            </a:pPr>
            <a:r>
              <a:rPr lang="en-US" sz="1400" b="1" dirty="0">
                <a:solidFill>
                  <a:srgbClr val="333333"/>
                </a:solidFill>
                <a:latin typeface="Neue Haas Grotesk Text Pro"/>
                <a:ea typeface="Times New Roman" panose="02020603050405020304" pitchFamily="18" charset="0"/>
                <a:cs typeface="Arial"/>
              </a:rPr>
              <a:t>Approve Member Timesheets </a:t>
            </a:r>
            <a:r>
              <a:rPr lang="en-US" sz="1400" dirty="0">
                <a:solidFill>
                  <a:srgbClr val="333333"/>
                </a:solidFill>
                <a:latin typeface="Neue Haas Grotesk Text Pro"/>
                <a:ea typeface="Times New Roman" panose="02020603050405020304" pitchFamily="18" charset="0"/>
                <a:cs typeface="Arial"/>
              </a:rPr>
              <a:t>on </a:t>
            </a:r>
            <a:r>
              <a:rPr lang="en-US" sz="1400" dirty="0" err="1">
                <a:solidFill>
                  <a:srgbClr val="333333"/>
                </a:solidFill>
                <a:latin typeface="Neue Haas Grotesk Text Pro"/>
                <a:ea typeface="Times New Roman" panose="02020603050405020304" pitchFamily="18" charset="0"/>
                <a:cs typeface="Arial"/>
              </a:rPr>
              <a:t>OnCorps</a:t>
            </a:r>
            <a:r>
              <a:rPr lang="en-US" sz="1400" dirty="0">
                <a:solidFill>
                  <a:srgbClr val="333333"/>
                </a:solidFill>
                <a:latin typeface="Neue Haas Grotesk Text Pro"/>
                <a:ea typeface="Times New Roman" panose="02020603050405020304" pitchFamily="18" charset="0"/>
                <a:cs typeface="Arial"/>
              </a:rPr>
              <a:t> by the 12</a:t>
            </a:r>
            <a:r>
              <a:rPr lang="en-US" sz="1400" baseline="30000" dirty="0">
                <a:solidFill>
                  <a:srgbClr val="333333"/>
                </a:solidFill>
                <a:latin typeface="Neue Haas Grotesk Text Pro"/>
                <a:ea typeface="Times New Roman" panose="02020603050405020304" pitchFamily="18" charset="0"/>
                <a:cs typeface="Arial"/>
              </a:rPr>
              <a:t>th</a:t>
            </a:r>
            <a:r>
              <a:rPr lang="en-US" sz="1400" dirty="0">
                <a:solidFill>
                  <a:srgbClr val="333333"/>
                </a:solidFill>
                <a:latin typeface="Neue Haas Grotesk Text Pro"/>
                <a:ea typeface="Times New Roman" panose="02020603050405020304" pitchFamily="18" charset="0"/>
                <a:cs typeface="Arial"/>
              </a:rPr>
              <a:t> and 27</a:t>
            </a:r>
            <a:r>
              <a:rPr lang="en-US" sz="1400" baseline="30000" dirty="0">
                <a:solidFill>
                  <a:srgbClr val="333333"/>
                </a:solidFill>
                <a:latin typeface="Neue Haas Grotesk Text Pro"/>
                <a:ea typeface="Times New Roman" panose="02020603050405020304" pitchFamily="18" charset="0"/>
                <a:cs typeface="Arial"/>
              </a:rPr>
              <a:t>th</a:t>
            </a:r>
            <a:r>
              <a:rPr lang="en-US" sz="1400" dirty="0">
                <a:solidFill>
                  <a:srgbClr val="333333"/>
                </a:solidFill>
                <a:latin typeface="Neue Haas Grotesk Text Pro"/>
                <a:ea typeface="Times New Roman" panose="02020603050405020304" pitchFamily="18" charset="0"/>
                <a:cs typeface="Arial"/>
              </a:rPr>
              <a:t> of each month -&gt;</a:t>
            </a:r>
          </a:p>
          <a:p>
            <a:pPr marL="1257300" lvl="2" indent="-342900" fontAlgn="base">
              <a:lnSpc>
                <a:spcPct val="110000"/>
              </a:lnSpc>
              <a:spcBef>
                <a:spcPts val="0"/>
              </a:spcBef>
              <a:buFont typeface="Symbol" panose="05050102010706020507" pitchFamily="18" charset="2"/>
              <a:buChar char=""/>
            </a:pPr>
            <a:r>
              <a:rPr lang="en-US" sz="1400" dirty="0">
                <a:solidFill>
                  <a:srgbClr val="333333"/>
                </a:solidFill>
                <a:latin typeface="Neue Haas Grotesk Text Pro"/>
                <a:ea typeface="Times New Roman" panose="02020603050405020304" pitchFamily="18" charset="0"/>
                <a:cs typeface="Arial"/>
                <a:hlinkClick r:id="rId3"/>
              </a:rPr>
              <a:t>Www.iowahabitat.org/using-</a:t>
            </a:r>
            <a:r>
              <a:rPr lang="en-US" sz="1400" dirty="0" err="1">
                <a:solidFill>
                  <a:srgbClr val="333333"/>
                </a:solidFill>
                <a:latin typeface="Neue Haas Grotesk Text Pro"/>
                <a:ea typeface="Times New Roman" panose="02020603050405020304" pitchFamily="18" charset="0"/>
                <a:cs typeface="Arial"/>
                <a:hlinkClick r:id="rId3"/>
              </a:rPr>
              <a:t>oncorps</a:t>
            </a:r>
            <a:endPar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endParaRPr>
          </a:p>
          <a:p>
            <a:pPr marL="800100" lvl="1" indent="-342900" fontAlgn="base">
              <a:lnSpc>
                <a:spcPct val="110000"/>
              </a:lnSpc>
              <a:spcBef>
                <a:spcPts val="0"/>
              </a:spcBef>
              <a:buFont typeface="Symbol" panose="05050102010706020507" pitchFamily="18" charset="2"/>
              <a:buChar char=""/>
            </a:pP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Monitor member hours </a:t>
            </a:r>
            <a:r>
              <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to ensure members are meeting their average weekly hours</a:t>
            </a:r>
          </a:p>
          <a:p>
            <a:pPr marL="1257300" lvl="2" indent="-342900" fontAlgn="base">
              <a:lnSpc>
                <a:spcPct val="110000"/>
              </a:lnSpc>
              <a:spcBef>
                <a:spcPts val="0"/>
              </a:spcBef>
              <a:buFont typeface="Symbol" panose="05050102010706020507" pitchFamily="18" charset="2"/>
              <a:buChar char=""/>
            </a:pPr>
            <a:r>
              <a:rPr lang="en-US" sz="1400" dirty="0">
                <a:solidFill>
                  <a:srgbClr val="333333"/>
                </a:solidFill>
                <a:latin typeface="Neue Haas Grotesk Text Pro"/>
                <a:ea typeface="Times New Roman" panose="02020603050405020304" pitchFamily="18" charset="0"/>
                <a:cs typeface="Arial"/>
              </a:rPr>
              <a:t>Ia.oncorpsreports.com /www.iowahabitat.org/using-oncorps     </a:t>
            </a:r>
            <a:endPar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endParaRPr>
          </a:p>
          <a:p>
            <a:pPr marL="800100" lvl="1" indent="-342900" fontAlgn="base">
              <a:lnSpc>
                <a:spcPct val="110000"/>
              </a:lnSpc>
              <a:spcBef>
                <a:spcPts val="0"/>
              </a:spcBef>
              <a:buFont typeface="Symbol" panose="05050102010706020507" pitchFamily="18" charset="2"/>
              <a:buChar char=""/>
            </a:pP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Monitor Member Activities – </a:t>
            </a:r>
          </a:p>
          <a:p>
            <a:pPr marL="1257300" lvl="2" indent="-342900" fontAlgn="base">
              <a:lnSpc>
                <a:spcPct val="110000"/>
              </a:lnSpc>
              <a:spcBef>
                <a:spcPts val="0"/>
              </a:spcBef>
              <a:buFont typeface="Symbol" panose="05050102010706020507" pitchFamily="18" charset="2"/>
              <a:buChar char=""/>
            </a:pP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Prohibited Unallowed activities </a:t>
            </a:r>
          </a:p>
          <a:p>
            <a:pPr marL="1257300" lvl="2" indent="-342900" fontAlgn="base">
              <a:lnSpc>
                <a:spcPct val="110000"/>
              </a:lnSpc>
              <a:spcBef>
                <a:spcPts val="0"/>
              </a:spcBef>
              <a:buFont typeface="Symbol" panose="05050102010706020507" pitchFamily="18" charset="2"/>
              <a:buChar char=""/>
            </a:pP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Injuries, Behavioral issues</a:t>
            </a:r>
          </a:p>
          <a:p>
            <a:pPr marL="1257300" lvl="2" indent="-342900" fontAlgn="base">
              <a:lnSpc>
                <a:spcPct val="110000"/>
              </a:lnSpc>
              <a:spcBef>
                <a:spcPts val="0"/>
              </a:spcBef>
              <a:buFont typeface="Symbol" panose="05050102010706020507" pitchFamily="18" charset="2"/>
              <a:buChar char=""/>
            </a:pPr>
            <a:r>
              <a:rPr lang="en-US" sz="1400" b="1"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Member homework assignments </a:t>
            </a:r>
          </a:p>
          <a:p>
            <a:pPr marL="800100" lvl="1" indent="-342900" fontAlgn="base">
              <a:lnSpc>
                <a:spcPct val="110000"/>
              </a:lnSpc>
              <a:spcBef>
                <a:spcPts val="0"/>
              </a:spcBef>
              <a:buFont typeface="Symbol" panose="05050102010706020507" pitchFamily="18" charset="2"/>
              <a:buChar char=""/>
            </a:pPr>
            <a:r>
              <a:rPr lang="en-US" sz="1400" b="1" strike="sngStrike"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Supervisor timesheets monthly</a:t>
            </a:r>
            <a:r>
              <a:rPr lang="en-US" sz="1400" strike="sngStrike"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rPr>
              <a:t>- We use this as in-kind match on the federal grant. </a:t>
            </a:r>
            <a:r>
              <a:rPr lang="en-US" altLang="en-US" sz="1400" b="1" dirty="0">
                <a:solidFill>
                  <a:srgbClr val="FF0000"/>
                </a:solidFill>
                <a:latin typeface="Neue Haas Grotesk Text Pro" panose="020B0504020202020204" pitchFamily="34" charset="0"/>
                <a:cs typeface="Times New Roman"/>
              </a:rPr>
              <a:t>–currently suspended</a:t>
            </a:r>
            <a:endParaRPr lang="en-US" sz="1400" dirty="0">
              <a:solidFill>
                <a:srgbClr val="333333"/>
              </a:solidFill>
              <a:latin typeface="Neue Haas Grotesk Text Pro" panose="020B0504020202020204" pitchFamily="34" charset="0"/>
              <a:ea typeface="Times New Roman" panose="02020603050405020304" pitchFamily="18" charset="0"/>
              <a:cs typeface="Arial" panose="020B0604020202020204" pitchFamily="34" charset="0"/>
            </a:endParaRPr>
          </a:p>
        </p:txBody>
      </p:sp>
      <p:pic>
        <p:nvPicPr>
          <p:cNvPr id="6" name="Content Placeholder 5" descr="A picture containing text, clipart&#10;&#10;Description automatically generated">
            <a:extLst>
              <a:ext uri="{FF2B5EF4-FFF2-40B4-BE49-F238E27FC236}">
                <a16:creationId xmlns:a16="http://schemas.microsoft.com/office/drawing/2014/main" id="{1681AE69-45E7-4D77-9DAC-5239CA844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8C028E17-4A54-46E1-9928-B0E61C5AC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30312F3C-3E96-4F68-EDE1-15FE072BAD36}"/>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spTree>
    <p:extLst>
      <p:ext uri="{BB962C8B-B14F-4D97-AF65-F5344CB8AC3E}">
        <p14:creationId xmlns:p14="http://schemas.microsoft.com/office/powerpoint/2010/main" val="3134316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4F6EA-24BC-FF3A-91BE-F0DF0B4FF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12E78-0DC3-ADFE-6035-8922EE4C0267}"/>
              </a:ext>
            </a:extLst>
          </p:cNvPr>
          <p:cNvSpPr>
            <a:spLocks noGrp="1"/>
          </p:cNvSpPr>
          <p:nvPr>
            <p:ph type="title"/>
          </p:nvPr>
        </p:nvSpPr>
        <p:spPr>
          <a:xfrm>
            <a:off x="1451579" y="804520"/>
            <a:ext cx="9603275" cy="611686"/>
          </a:xfrm>
        </p:spPr>
        <p:txBody>
          <a:bodyPr/>
          <a:lstStyle/>
          <a:p>
            <a:r>
              <a:rPr lang="en-US" dirty="0">
                <a:latin typeface="Neue Haas Grotesk Text Pro" panose="020B0504020202020204" pitchFamily="34" charset="0"/>
              </a:rPr>
              <a:t>Recruiting</a:t>
            </a:r>
          </a:p>
        </p:txBody>
      </p:sp>
      <p:sp>
        <p:nvSpPr>
          <p:cNvPr id="3" name="Content Placeholder 2">
            <a:extLst>
              <a:ext uri="{FF2B5EF4-FFF2-40B4-BE49-F238E27FC236}">
                <a16:creationId xmlns:a16="http://schemas.microsoft.com/office/drawing/2014/main" id="{81929170-5323-E702-A4DC-21231CDC8DA0}"/>
              </a:ext>
            </a:extLst>
          </p:cNvPr>
          <p:cNvSpPr>
            <a:spLocks noGrp="1"/>
          </p:cNvSpPr>
          <p:nvPr>
            <p:ph idx="1"/>
          </p:nvPr>
        </p:nvSpPr>
        <p:spPr>
          <a:xfrm>
            <a:off x="858644" y="1853754"/>
            <a:ext cx="11018981" cy="4199726"/>
          </a:xfrm>
        </p:spPr>
        <p:txBody>
          <a:bodyPr>
            <a:noAutofit/>
          </a:bodyPr>
          <a:lstStyle/>
          <a:p>
            <a:pPr marL="0" indent="0">
              <a:buNone/>
            </a:pPr>
            <a:r>
              <a:rPr lang="en-US" sz="1400" b="1" dirty="0">
                <a:latin typeface="Neue Haas Grotesk Text Pro" panose="020B0504020202020204" pitchFamily="34" charset="0"/>
              </a:rPr>
              <a:t>Recruitment: </a:t>
            </a:r>
          </a:p>
          <a:p>
            <a:pPr marL="0" indent="0">
              <a:lnSpc>
                <a:spcPct val="120000"/>
              </a:lnSpc>
              <a:buNone/>
            </a:pPr>
            <a:r>
              <a:rPr lang="en-US" sz="1400" dirty="0">
                <a:latin typeface="Neue Haas Grotesk Text Pro" panose="020B0504020202020204" pitchFamily="34" charset="0"/>
              </a:rPr>
              <a:t>Responsibility for recruitment will be shared between Habitat for Humanity of Iowa and the designated host sites. Habitat for Humanity of Iowa program director will provide information and sample recruitment materials to assist in the recruitment process for affiliates. Habitat also has a staff member dedicated to the recruiting through online platforms. </a:t>
            </a:r>
            <a:br>
              <a:rPr lang="en-US" sz="1400" dirty="0">
                <a:latin typeface="Neue Haas Grotesk Text Pro" panose="020B0504020202020204" pitchFamily="34" charset="0"/>
              </a:rPr>
            </a:br>
            <a:r>
              <a:rPr lang="en-US" sz="1400" b="1" dirty="0">
                <a:latin typeface="Neue Haas Grotesk Text Pro" panose="020B0504020202020204" pitchFamily="34" charset="0"/>
              </a:rPr>
              <a:t>Steps: </a:t>
            </a:r>
            <a:endParaRPr lang="en-US" sz="1400" dirty="0">
              <a:latin typeface="Neue Haas Grotesk Text Pro" panose="020B0504020202020204" pitchFamily="34" charset="0"/>
            </a:endParaRPr>
          </a:p>
          <a:p>
            <a:pPr fontAlgn="base">
              <a:lnSpc>
                <a:spcPct val="120000"/>
              </a:lnSpc>
            </a:pPr>
            <a:r>
              <a:rPr lang="en-US" sz="1400" b="1" dirty="0">
                <a:latin typeface="Neue Haas Grotesk Text Pro"/>
              </a:rPr>
              <a:t>Advertise</a:t>
            </a:r>
            <a:r>
              <a:rPr lang="en-US" sz="1400" dirty="0">
                <a:latin typeface="Neue Haas Grotesk Text Pro"/>
              </a:rPr>
              <a:t>: Habitat Iowa posts positions on online platforms and Affiliates recruit through staff, volunteers, and local school chapters. It is also helpful for affiliates to post on social media, their website and to share the posting with other community organizations.</a:t>
            </a:r>
            <a:endParaRPr lang="en-US" sz="1400" dirty="0">
              <a:latin typeface="Neue Haas Grotesk Text Pro" panose="020B0504020202020204" pitchFamily="34" charset="0"/>
            </a:endParaRPr>
          </a:p>
          <a:p>
            <a:pPr fontAlgn="base">
              <a:lnSpc>
                <a:spcPct val="120000"/>
              </a:lnSpc>
            </a:pPr>
            <a:r>
              <a:rPr lang="en-US" sz="1400" b="1" dirty="0">
                <a:latin typeface="Neue Haas Grotesk Text Pro"/>
              </a:rPr>
              <a:t>Apply:</a:t>
            </a:r>
            <a:r>
              <a:rPr lang="en-US" sz="1400" dirty="0">
                <a:latin typeface="Neue Haas Grotesk Text Pro"/>
              </a:rPr>
              <a:t> Members apply through the Habitat Iowa application portal</a:t>
            </a:r>
          </a:p>
          <a:p>
            <a:pPr fontAlgn="base">
              <a:lnSpc>
                <a:spcPct val="120000"/>
              </a:lnSpc>
            </a:pPr>
            <a:r>
              <a:rPr lang="en-US" sz="1400" b="1" dirty="0">
                <a:latin typeface="Neue Haas Grotesk Text Pro"/>
              </a:rPr>
              <a:t>Screen: </a:t>
            </a:r>
            <a:r>
              <a:rPr lang="en-US" sz="1400" dirty="0">
                <a:latin typeface="Neue Haas Grotesk Text Pro"/>
              </a:rPr>
              <a:t>Habitat Iowa staff Screen those candidates and passes candidates to affiliates</a:t>
            </a:r>
          </a:p>
          <a:p>
            <a:pPr fontAlgn="base">
              <a:lnSpc>
                <a:spcPct val="120000"/>
              </a:lnSpc>
            </a:pPr>
            <a:r>
              <a:rPr lang="en-US" sz="1400" b="1" dirty="0">
                <a:latin typeface="Neue Haas Grotesk Text Pro"/>
              </a:rPr>
              <a:t>Screen/Select:</a:t>
            </a:r>
            <a:r>
              <a:rPr lang="en-US" sz="1400" dirty="0">
                <a:latin typeface="Neue Haas Grotesk Text Pro"/>
              </a:rPr>
              <a:t> Affiliates interview and select members</a:t>
            </a:r>
          </a:p>
          <a:p>
            <a:pPr>
              <a:lnSpc>
                <a:spcPct val="120000"/>
              </a:lnSpc>
            </a:pPr>
            <a:r>
              <a:rPr lang="en-US" sz="1400" b="1" dirty="0">
                <a:latin typeface="Neue Haas Grotesk Text Pro"/>
              </a:rPr>
              <a:t>Enroll</a:t>
            </a:r>
            <a:r>
              <a:rPr lang="en-US" sz="1400" dirty="0">
                <a:latin typeface="Neue Haas Grotesk Text Pro"/>
              </a:rPr>
              <a:t>: Habitat Iowa staff enroll those members</a:t>
            </a:r>
          </a:p>
        </p:txBody>
      </p:sp>
      <p:pic>
        <p:nvPicPr>
          <p:cNvPr id="6" name="Content Placeholder 5" descr="A picture containing text, clipart&#10;&#10;Description automatically generated">
            <a:extLst>
              <a:ext uri="{FF2B5EF4-FFF2-40B4-BE49-F238E27FC236}">
                <a16:creationId xmlns:a16="http://schemas.microsoft.com/office/drawing/2014/main" id="{63A9ABBA-48E4-94C0-D1B9-8D90BB98F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CC2EF2ED-6811-8566-DFE2-ED5AC3339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E5FAA4E7-6E23-7F95-01DA-3141594AC39E}"/>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spTree>
    <p:extLst>
      <p:ext uri="{BB962C8B-B14F-4D97-AF65-F5344CB8AC3E}">
        <p14:creationId xmlns:p14="http://schemas.microsoft.com/office/powerpoint/2010/main" val="3197904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A7CA1-90BF-4659-A763-31482AA89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E57200-7B1D-342F-EE60-EA1648A0C671}"/>
              </a:ext>
            </a:extLst>
          </p:cNvPr>
          <p:cNvSpPr>
            <a:spLocks noGrp="1"/>
          </p:cNvSpPr>
          <p:nvPr>
            <p:ph type="title"/>
          </p:nvPr>
        </p:nvSpPr>
        <p:spPr>
          <a:xfrm>
            <a:off x="1451579" y="1134311"/>
            <a:ext cx="9603275" cy="611686"/>
          </a:xfrm>
        </p:spPr>
        <p:txBody>
          <a:bodyPr/>
          <a:lstStyle/>
          <a:p>
            <a:r>
              <a:rPr lang="en-US" altLang="en-US" sz="3200" b="1" dirty="0">
                <a:solidFill>
                  <a:schemeClr val="tx2"/>
                </a:solidFill>
                <a:latin typeface="Neue Haas Grotesk Text Pro" panose="020B0504020202020204" pitchFamily="34" charset="0"/>
                <a:cs typeface="Times New Roman"/>
              </a:rPr>
              <a:t>Ideal Candidate</a:t>
            </a:r>
            <a:endParaRPr lang="en-US" dirty="0">
              <a:latin typeface="Neue Haas Grotesk Text Pro" panose="020B0504020202020204" pitchFamily="34" charset="0"/>
            </a:endParaRPr>
          </a:p>
        </p:txBody>
      </p:sp>
      <p:sp>
        <p:nvSpPr>
          <p:cNvPr id="3" name="Content Placeholder 2">
            <a:extLst>
              <a:ext uri="{FF2B5EF4-FFF2-40B4-BE49-F238E27FC236}">
                <a16:creationId xmlns:a16="http://schemas.microsoft.com/office/drawing/2014/main" id="{D4E7C774-EB40-B570-9DCF-C5CFAF2E12ED}"/>
              </a:ext>
            </a:extLst>
          </p:cNvPr>
          <p:cNvSpPr>
            <a:spLocks noGrp="1"/>
          </p:cNvSpPr>
          <p:nvPr>
            <p:ph idx="1"/>
          </p:nvPr>
        </p:nvSpPr>
        <p:spPr>
          <a:xfrm>
            <a:off x="1451579" y="1853754"/>
            <a:ext cx="5227013" cy="4199726"/>
          </a:xfrm>
        </p:spPr>
        <p:txBody>
          <a:bodyPr>
            <a:noAutofit/>
          </a:bodyPr>
          <a:lstStyle/>
          <a:p>
            <a:pPr fontAlgn="base"/>
            <a:r>
              <a:rPr lang="en-US" sz="1400" dirty="0">
                <a:latin typeface="Neue Haas Grotesk Text Pro"/>
              </a:rPr>
              <a:t>Applying for Service, not just a job.</a:t>
            </a:r>
            <a:endParaRPr lang="en-US" sz="1400" dirty="0">
              <a:latin typeface="Neue Haas Grotesk Text Pro"/>
              <a:cs typeface="Arial"/>
            </a:endParaRPr>
          </a:p>
          <a:p>
            <a:r>
              <a:rPr lang="en-US" sz="1400" dirty="0">
                <a:latin typeface="Neue Haas Grotesk Text Pro"/>
                <a:cs typeface="Arial"/>
              </a:rPr>
              <a:t>Takes initiative </a:t>
            </a:r>
          </a:p>
          <a:p>
            <a:r>
              <a:rPr lang="en-US" sz="1400" dirty="0">
                <a:latin typeface="Neue Haas Grotesk Text Pro"/>
              </a:rPr>
              <a:t>Willing to learn</a:t>
            </a:r>
            <a:endParaRPr lang="en-US" sz="1400" dirty="0">
              <a:latin typeface="Neue Haas Grotesk Text Pro"/>
              <a:cs typeface="Arial"/>
            </a:endParaRPr>
          </a:p>
          <a:p>
            <a:pPr fontAlgn="base"/>
            <a:r>
              <a:rPr lang="en-US" sz="1400" dirty="0">
                <a:latin typeface="Neue Haas Grotesk Text Pro"/>
              </a:rPr>
              <a:t>Team player</a:t>
            </a:r>
            <a:endParaRPr lang="en-US" sz="1400" dirty="0">
              <a:latin typeface="Neue Haas Grotesk Text Pro"/>
              <a:cs typeface="Arial"/>
            </a:endParaRPr>
          </a:p>
          <a:p>
            <a:r>
              <a:rPr lang="en-US" sz="1400" dirty="0">
                <a:latin typeface="Neue Haas Grotesk Text Pro"/>
                <a:cs typeface="Arial"/>
              </a:rPr>
              <a:t>Service Minded</a:t>
            </a:r>
            <a:endParaRPr lang="en-US" sz="1400" dirty="0">
              <a:latin typeface="Neue Haas Grotesk Text Pro" panose="020B0504020202020204" pitchFamily="34" charset="0"/>
              <a:cs typeface="Arial"/>
            </a:endParaRPr>
          </a:p>
          <a:p>
            <a:pPr marL="0" indent="0">
              <a:buNone/>
            </a:pPr>
            <a:r>
              <a:rPr lang="en-US" sz="1400" dirty="0">
                <a:latin typeface="Neue Haas Grotesk Text Pro"/>
                <a:cs typeface="Arial"/>
              </a:rPr>
              <a:t>*Any service duty </a:t>
            </a:r>
            <a:r>
              <a:rPr lang="en-US" sz="1400" b="1" i="1" dirty="0">
                <a:latin typeface="Neue Haas Grotesk Text Pro"/>
                <a:cs typeface="Arial"/>
              </a:rPr>
              <a:t>can be learned</a:t>
            </a:r>
            <a:r>
              <a:rPr lang="en-US" sz="1400" dirty="0">
                <a:latin typeface="Neue Haas Grotesk Text Pro"/>
                <a:cs typeface="Arial"/>
              </a:rPr>
              <a:t>. Be willing to take a chance on an individual who isn't proficient in construction or communication skills but is full of heart and commitment to the cause. </a:t>
            </a:r>
          </a:p>
        </p:txBody>
      </p:sp>
      <p:pic>
        <p:nvPicPr>
          <p:cNvPr id="6" name="Content Placeholder 5" descr="A picture containing text, clipart&#10;&#10;Description automatically generated">
            <a:extLst>
              <a:ext uri="{FF2B5EF4-FFF2-40B4-BE49-F238E27FC236}">
                <a16:creationId xmlns:a16="http://schemas.microsoft.com/office/drawing/2014/main" id="{0D94FEB7-4AE5-D5D6-5304-63B15754E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A7A91096-6F6F-5C7E-9753-90169E3DD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D183EC8F-9D03-F60C-F49A-EC2A6C95757E}"/>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pic>
        <p:nvPicPr>
          <p:cNvPr id="9" name="Picture 8" descr="A person and person building a fence&#10;&#10;AI-generated content may be incorrect.">
            <a:extLst>
              <a:ext uri="{FF2B5EF4-FFF2-40B4-BE49-F238E27FC236}">
                <a16:creationId xmlns:a16="http://schemas.microsoft.com/office/drawing/2014/main" id="{0EA83C6A-0054-7E0B-0C7E-C17813FD4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4152" y="447405"/>
            <a:ext cx="4472392" cy="5963189"/>
          </a:xfrm>
          <a:prstGeom prst="rect">
            <a:avLst/>
          </a:prstGeom>
          <a:ln w="38100">
            <a:solidFill>
              <a:srgbClr val="00AFD7"/>
            </a:solidFill>
          </a:ln>
        </p:spPr>
      </p:pic>
    </p:spTree>
    <p:extLst>
      <p:ext uri="{BB962C8B-B14F-4D97-AF65-F5344CB8AC3E}">
        <p14:creationId xmlns:p14="http://schemas.microsoft.com/office/powerpoint/2010/main" val="1661030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F4071392-F6FE-8A57-072A-3B631EA2807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BDF590-6DEC-F393-668E-01B8E4361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DE518A6-D60A-71C7-1201-F95B21853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7812B1A-AF64-74D7-3C30-AB7217029F31}"/>
              </a:ext>
            </a:extLst>
          </p:cNvPr>
          <p:cNvSpPr>
            <a:spLocks noGrp="1"/>
          </p:cNvSpPr>
          <p:nvPr>
            <p:ph type="ctrTitle"/>
          </p:nvPr>
        </p:nvSpPr>
        <p:spPr>
          <a:xfrm>
            <a:off x="1444467" y="802298"/>
            <a:ext cx="5541503" cy="2541431"/>
          </a:xfrm>
        </p:spPr>
        <p:txBody>
          <a:bodyPr>
            <a:normAutofit/>
          </a:bodyPr>
          <a:lstStyle/>
          <a:p>
            <a:r>
              <a:rPr lang="en-US" sz="5400" dirty="0">
                <a:latin typeface="Neue Haas Grotesk Text Pro" panose="020B0504020202020204" pitchFamily="34" charset="0"/>
              </a:rPr>
              <a:t>AmeriCorps </a:t>
            </a:r>
            <a:br>
              <a:rPr lang="en-US" sz="5400" dirty="0">
                <a:latin typeface="Neue Haas Grotesk Text Pro" panose="020B0504020202020204" pitchFamily="34" charset="0"/>
              </a:rPr>
            </a:br>
            <a:r>
              <a:rPr lang="en-US" sz="5400" dirty="0">
                <a:latin typeface="Neue Haas Grotesk Text Pro" panose="020B0504020202020204" pitchFamily="34" charset="0"/>
              </a:rPr>
              <a:t>Supervisor</a:t>
            </a:r>
            <a:br>
              <a:rPr lang="en-US" sz="5400" dirty="0">
                <a:latin typeface="Neue Haas Grotesk Text Pro" panose="020B0504020202020204" pitchFamily="34" charset="0"/>
              </a:rPr>
            </a:br>
            <a:r>
              <a:rPr lang="en-US" sz="5400" dirty="0">
                <a:latin typeface="Neue Haas Grotesk Text Pro" panose="020B0504020202020204" pitchFamily="34" charset="0"/>
              </a:rPr>
              <a:t>orientation</a:t>
            </a:r>
          </a:p>
        </p:txBody>
      </p:sp>
      <p:pic>
        <p:nvPicPr>
          <p:cNvPr id="6" name="Picture 5" descr="Logo&#10;&#10;Description automatically generated">
            <a:extLst>
              <a:ext uri="{FF2B5EF4-FFF2-40B4-BE49-F238E27FC236}">
                <a16:creationId xmlns:a16="http://schemas.microsoft.com/office/drawing/2014/main" id="{6027C650-385B-31F1-2281-1D92C345B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8716" y="481108"/>
            <a:ext cx="3624591" cy="2491907"/>
          </a:xfrm>
          <a:prstGeom prst="rect">
            <a:avLst/>
          </a:prstGeom>
        </p:spPr>
      </p:pic>
      <p:cxnSp>
        <p:nvCxnSpPr>
          <p:cNvPr id="15" name="Straight Connector 14">
            <a:extLst>
              <a:ext uri="{FF2B5EF4-FFF2-40B4-BE49-F238E27FC236}">
                <a16:creationId xmlns:a16="http://schemas.microsoft.com/office/drawing/2014/main" id="{D2F5AE38-0A71-2DCD-F0AA-E5C3330658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2924" y="3526496"/>
            <a:ext cx="553611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Subtitle 2">
            <a:extLst>
              <a:ext uri="{FF2B5EF4-FFF2-40B4-BE49-F238E27FC236}">
                <a16:creationId xmlns:a16="http://schemas.microsoft.com/office/drawing/2014/main" id="{AF1392DA-B40D-DE09-A663-7022FC130BD4}"/>
              </a:ext>
            </a:extLst>
          </p:cNvPr>
          <p:cNvSpPr>
            <a:spLocks noGrp="1"/>
          </p:cNvSpPr>
          <p:nvPr>
            <p:ph type="subTitle" idx="1"/>
          </p:nvPr>
        </p:nvSpPr>
        <p:spPr>
          <a:xfrm>
            <a:off x="1444468" y="3531204"/>
            <a:ext cx="5541502" cy="1533661"/>
          </a:xfrm>
        </p:spPr>
        <p:txBody>
          <a:bodyPr>
            <a:normAutofit fontScale="92500" lnSpcReduction="20000"/>
          </a:bodyPr>
          <a:lstStyle/>
          <a:p>
            <a:r>
              <a:rPr lang="en-US" dirty="0">
                <a:latin typeface="Neue Haas Grotesk Text Pro" panose="020B0504020202020204" pitchFamily="34" charset="0"/>
              </a:rPr>
              <a:t>Habitat for Humanity of Iowa AmeriCorps Program</a:t>
            </a:r>
          </a:p>
          <a:p>
            <a:endParaRPr lang="en-US" dirty="0">
              <a:latin typeface="Neue Haas Grotesk Text Pro" panose="020B0504020202020204" pitchFamily="34" charset="0"/>
            </a:endParaRPr>
          </a:p>
          <a:p>
            <a:r>
              <a:rPr lang="en-US" dirty="0">
                <a:latin typeface="Neue Haas Grotesk Text Pro" panose="020B0504020202020204" pitchFamily="34" charset="0"/>
              </a:rPr>
              <a:t>Last updated 5/2025- Katie </a:t>
            </a:r>
            <a:r>
              <a:rPr lang="en-US" dirty="0" err="1">
                <a:latin typeface="Neue Haas Grotesk Text Pro" panose="020B0504020202020204" pitchFamily="34" charset="0"/>
              </a:rPr>
              <a:t>sylvis</a:t>
            </a:r>
            <a:endParaRPr lang="en-US" dirty="0">
              <a:latin typeface="Neue Haas Grotesk Text Pro" panose="020B05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27902C09-AEED-6A1C-0884-0F0AC56E8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624" y="5033517"/>
            <a:ext cx="2440022" cy="988209"/>
          </a:xfrm>
          <a:prstGeom prst="rect">
            <a:avLst/>
          </a:prstGeom>
        </p:spPr>
      </p:pic>
      <p:pic>
        <p:nvPicPr>
          <p:cNvPr id="17" name="Picture 16">
            <a:extLst>
              <a:ext uri="{FF2B5EF4-FFF2-40B4-BE49-F238E27FC236}">
                <a16:creationId xmlns:a16="http://schemas.microsoft.com/office/drawing/2014/main" id="{60500841-6981-59FA-4281-C8439A71F4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16C5721E-8C72-5E14-1719-64C088967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991E1A6-D57D-28B7-FDFD-2E6366ECE241}"/>
              </a:ext>
            </a:extLst>
          </p:cNvPr>
          <p:cNvPicPr>
            <a:picLocks noChangeAspect="1"/>
          </p:cNvPicPr>
          <p:nvPr/>
        </p:nvPicPr>
        <p:blipFill>
          <a:blip r:embed="rId5"/>
          <a:stretch>
            <a:fillRect/>
          </a:stretch>
        </p:blipFill>
        <p:spPr>
          <a:xfrm>
            <a:off x="7698716" y="3343729"/>
            <a:ext cx="3893025" cy="2490171"/>
          </a:xfrm>
          <a:prstGeom prst="rect">
            <a:avLst/>
          </a:prstGeom>
        </p:spPr>
      </p:pic>
    </p:spTree>
    <p:extLst>
      <p:ext uri="{BB962C8B-B14F-4D97-AF65-F5344CB8AC3E}">
        <p14:creationId xmlns:p14="http://schemas.microsoft.com/office/powerpoint/2010/main" val="6085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B6F53-819B-51CF-CD71-A0F4F619D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04DBF-277F-FCEC-E3D3-2D1F4F44A71C}"/>
              </a:ext>
            </a:extLst>
          </p:cNvPr>
          <p:cNvSpPr>
            <a:spLocks noGrp="1"/>
          </p:cNvSpPr>
          <p:nvPr>
            <p:ph type="title"/>
          </p:nvPr>
        </p:nvSpPr>
        <p:spPr>
          <a:xfrm>
            <a:off x="1451579" y="804520"/>
            <a:ext cx="9603275" cy="611686"/>
          </a:xfrm>
        </p:spPr>
        <p:txBody>
          <a:bodyPr/>
          <a:lstStyle/>
          <a:p>
            <a:r>
              <a:rPr lang="en-US" altLang="en-US" sz="3200" b="1" dirty="0">
                <a:solidFill>
                  <a:schemeClr val="tx2"/>
                </a:solidFill>
                <a:latin typeface="Neue Haas Grotesk Text Pro" panose="020B0504020202020204" pitchFamily="34" charset="0"/>
                <a:cs typeface="Times New Roman"/>
              </a:rPr>
              <a:t>WHERE TO LOOK</a:t>
            </a:r>
            <a:endParaRPr lang="en-US" dirty="0">
              <a:latin typeface="Neue Haas Grotesk Text Pro" panose="020B0504020202020204" pitchFamily="34" charset="0"/>
            </a:endParaRPr>
          </a:p>
        </p:txBody>
      </p:sp>
      <p:sp>
        <p:nvSpPr>
          <p:cNvPr id="3" name="Content Placeholder 2">
            <a:extLst>
              <a:ext uri="{FF2B5EF4-FFF2-40B4-BE49-F238E27FC236}">
                <a16:creationId xmlns:a16="http://schemas.microsoft.com/office/drawing/2014/main" id="{02D5E711-25CB-6FA9-8A5C-2E07EA17AED1}"/>
              </a:ext>
            </a:extLst>
          </p:cNvPr>
          <p:cNvSpPr>
            <a:spLocks noGrp="1"/>
          </p:cNvSpPr>
          <p:nvPr>
            <p:ph idx="1"/>
          </p:nvPr>
        </p:nvSpPr>
        <p:spPr>
          <a:xfrm>
            <a:off x="1451579" y="1853754"/>
            <a:ext cx="5451026" cy="4199726"/>
          </a:xfrm>
        </p:spPr>
        <p:txBody>
          <a:bodyPr>
            <a:noAutofit/>
          </a:bodyPr>
          <a:lstStyle/>
          <a:p>
            <a:pPr marL="0" indent="0">
              <a:buNone/>
            </a:pPr>
            <a:r>
              <a:rPr lang="en-US" sz="1400" dirty="0">
                <a:latin typeface="Neue Haas Grotesk Text Pro" panose="020B0504020202020204" pitchFamily="34" charset="0"/>
                <a:cs typeface="Calibri"/>
              </a:rPr>
              <a:t>Our best candidates come directly from the community and are recruited by word of mouth. </a:t>
            </a:r>
          </a:p>
          <a:p>
            <a:pPr marL="0" indent="0">
              <a:buNone/>
            </a:pPr>
            <a:endParaRPr lang="en-US" sz="1400" b="1" dirty="0">
              <a:latin typeface="Neue Haas Grotesk Text Pro" panose="020B0504020202020204" pitchFamily="34" charset="0"/>
              <a:cs typeface="Calibri"/>
            </a:endParaRPr>
          </a:p>
          <a:p>
            <a:pPr marL="0" indent="0">
              <a:buNone/>
            </a:pPr>
            <a:r>
              <a:rPr lang="en-US" sz="1400" b="1" dirty="0">
                <a:latin typeface="Neue Haas Grotesk Text Pro" panose="020B0504020202020204" pitchFamily="34" charset="0"/>
                <a:cs typeface="Calibri"/>
              </a:rPr>
              <a:t>Host sites are encouraged to speak with: </a:t>
            </a:r>
            <a:endParaRPr lang="en-US" sz="1400" b="1" dirty="0">
              <a:latin typeface="Neue Haas Grotesk Text Pro" panose="020B0504020202020204" pitchFamily="34" charset="0"/>
              <a:cs typeface="Arial"/>
            </a:endParaRPr>
          </a:p>
          <a:p>
            <a:r>
              <a:rPr lang="en-US" sz="1400" dirty="0">
                <a:latin typeface="Neue Haas Grotesk Text Pro" panose="020B0504020202020204" pitchFamily="34" charset="0"/>
                <a:cs typeface="Calibri"/>
              </a:rPr>
              <a:t>Local volunteers</a:t>
            </a:r>
          </a:p>
          <a:p>
            <a:r>
              <a:rPr lang="en-US" sz="1400" dirty="0">
                <a:latin typeface="Neue Haas Grotesk Text Pro" panose="020B0504020202020204" pitchFamily="34" charset="0"/>
                <a:cs typeface="Calibri"/>
              </a:rPr>
              <a:t>Staff members</a:t>
            </a:r>
          </a:p>
          <a:p>
            <a:r>
              <a:rPr lang="en-US" sz="1400" dirty="0">
                <a:latin typeface="Neue Haas Grotesk Text Pro" panose="020B0504020202020204" pitchFamily="34" charset="0"/>
                <a:cs typeface="Calibri"/>
              </a:rPr>
              <a:t>Clients</a:t>
            </a:r>
          </a:p>
          <a:p>
            <a:r>
              <a:rPr lang="en-US" sz="1400" dirty="0">
                <a:latin typeface="Neue Haas Grotesk Text Pro" panose="020B0504020202020204" pitchFamily="34" charset="0"/>
                <a:cs typeface="Calibri"/>
              </a:rPr>
              <a:t>Local churches</a:t>
            </a:r>
          </a:p>
          <a:p>
            <a:r>
              <a:rPr lang="en-US" sz="1400" dirty="0">
                <a:latin typeface="Neue Haas Grotesk Text Pro" panose="020B0504020202020204" pitchFamily="34" charset="0"/>
                <a:cs typeface="Calibri"/>
              </a:rPr>
              <a:t>Local school chapters</a:t>
            </a:r>
          </a:p>
        </p:txBody>
      </p:sp>
      <p:pic>
        <p:nvPicPr>
          <p:cNvPr id="6" name="Content Placeholder 5" descr="A picture containing text, clipart&#10;&#10;Description automatically generated">
            <a:extLst>
              <a:ext uri="{FF2B5EF4-FFF2-40B4-BE49-F238E27FC236}">
                <a16:creationId xmlns:a16="http://schemas.microsoft.com/office/drawing/2014/main" id="{E55CCE06-17EB-4BDD-4471-B51A19D8A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C252FDA6-87A7-D91E-2480-C4904676F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44D20ADB-003B-72C5-4C12-3E9E09F1D2FE}"/>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pic>
        <p:nvPicPr>
          <p:cNvPr id="11" name="Picture 10" descr="A group of people posing for a picture&#10;&#10;AI-generated content may be incorrect.">
            <a:extLst>
              <a:ext uri="{FF2B5EF4-FFF2-40B4-BE49-F238E27FC236}">
                <a16:creationId xmlns:a16="http://schemas.microsoft.com/office/drawing/2014/main" id="{89320A0B-147D-00C3-E871-2D3831124E90}"/>
              </a:ext>
            </a:extLst>
          </p:cNvPr>
          <p:cNvPicPr>
            <a:picLocks noChangeAspect="1"/>
          </p:cNvPicPr>
          <p:nvPr/>
        </p:nvPicPr>
        <p:blipFill>
          <a:blip r:embed="rId4">
            <a:extLst>
              <a:ext uri="{28A0092B-C50C-407E-A947-70E740481C1C}">
                <a14:useLocalDpi xmlns:a14="http://schemas.microsoft.com/office/drawing/2010/main" val="0"/>
              </a:ext>
            </a:extLst>
          </a:blip>
          <a:srcRect l="21853" r="14756"/>
          <a:stretch/>
        </p:blipFill>
        <p:spPr>
          <a:xfrm>
            <a:off x="6946605" y="578655"/>
            <a:ext cx="4809096" cy="5691384"/>
          </a:xfrm>
          <a:prstGeom prst="rect">
            <a:avLst/>
          </a:prstGeom>
          <a:ln w="38100">
            <a:solidFill>
              <a:srgbClr val="00AFD7"/>
            </a:solidFill>
          </a:ln>
        </p:spPr>
      </p:pic>
    </p:spTree>
    <p:extLst>
      <p:ext uri="{BB962C8B-B14F-4D97-AF65-F5344CB8AC3E}">
        <p14:creationId xmlns:p14="http://schemas.microsoft.com/office/powerpoint/2010/main" val="329221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DC108-D944-B478-04C0-CF32C4D70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FB4FD-FE3D-57AA-0C56-856A14E81D38}"/>
              </a:ext>
            </a:extLst>
          </p:cNvPr>
          <p:cNvSpPr>
            <a:spLocks noGrp="1"/>
          </p:cNvSpPr>
          <p:nvPr>
            <p:ph type="title"/>
          </p:nvPr>
        </p:nvSpPr>
        <p:spPr>
          <a:xfrm>
            <a:off x="777108" y="829656"/>
            <a:ext cx="9603275" cy="611686"/>
          </a:xfrm>
        </p:spPr>
        <p:txBody>
          <a:bodyPr/>
          <a:lstStyle/>
          <a:p>
            <a:r>
              <a:rPr lang="en-US" b="1" dirty="0">
                <a:solidFill>
                  <a:schemeClr val="tx2"/>
                </a:solidFill>
                <a:latin typeface="Neue Haas Grotesk Text Pro" panose="020B0504020202020204" pitchFamily="34" charset="0"/>
                <a:cs typeface="Times New Roman"/>
              </a:rPr>
              <a:t>Applying &amp; Enrolling</a:t>
            </a:r>
            <a:endParaRPr lang="en-US" dirty="0">
              <a:latin typeface="Neue Haas Grotesk Text Pro" panose="020B0504020202020204" pitchFamily="34" charset="0"/>
            </a:endParaRPr>
          </a:p>
        </p:txBody>
      </p:sp>
      <p:sp>
        <p:nvSpPr>
          <p:cNvPr id="3" name="Content Placeholder 2">
            <a:extLst>
              <a:ext uri="{FF2B5EF4-FFF2-40B4-BE49-F238E27FC236}">
                <a16:creationId xmlns:a16="http://schemas.microsoft.com/office/drawing/2014/main" id="{5B7AFCF3-62CA-B47A-FD01-42A0069B1FCE}"/>
              </a:ext>
            </a:extLst>
          </p:cNvPr>
          <p:cNvSpPr>
            <a:spLocks noGrp="1"/>
          </p:cNvSpPr>
          <p:nvPr>
            <p:ph idx="1"/>
          </p:nvPr>
        </p:nvSpPr>
        <p:spPr>
          <a:xfrm>
            <a:off x="745656" y="1916631"/>
            <a:ext cx="5451026" cy="4199726"/>
          </a:xfrm>
        </p:spPr>
        <p:txBody>
          <a:bodyPr>
            <a:noAutofit/>
          </a:bodyPr>
          <a:lstStyle/>
          <a:p>
            <a:pPr marL="0" indent="0">
              <a:lnSpc>
                <a:spcPct val="100000"/>
              </a:lnSpc>
              <a:spcBef>
                <a:spcPts val="0"/>
              </a:spcBef>
              <a:buNone/>
            </a:pPr>
            <a:r>
              <a:rPr lang="en-US" sz="1400" b="1" dirty="0">
                <a:latin typeface="Neue Haas Grotesk Text Pro" panose="020B0504020202020204" pitchFamily="34" charset="0"/>
                <a:cs typeface="Calibri"/>
              </a:rPr>
              <a:t>Applying: </a:t>
            </a:r>
          </a:p>
          <a:p>
            <a:pPr>
              <a:lnSpc>
                <a:spcPct val="100000"/>
              </a:lnSpc>
              <a:spcBef>
                <a:spcPts val="0"/>
              </a:spcBef>
            </a:pPr>
            <a:r>
              <a:rPr lang="en-US" sz="1400" dirty="0">
                <a:latin typeface="Neue Haas Grotesk Text Pro" panose="020B0504020202020204" pitchFamily="34" charset="0"/>
                <a:cs typeface="Calibri"/>
              </a:rPr>
              <a:t>Member applies at www.iowahabitat.org/apply-americorps </a:t>
            </a:r>
          </a:p>
          <a:p>
            <a:pPr>
              <a:lnSpc>
                <a:spcPct val="100000"/>
              </a:lnSpc>
              <a:spcBef>
                <a:spcPts val="0"/>
              </a:spcBef>
            </a:pPr>
            <a:r>
              <a:rPr lang="en-US" sz="1400" dirty="0">
                <a:latin typeface="Neue Haas Grotesk Text Pro" panose="020B0504020202020204" pitchFamily="34" charset="0"/>
                <a:cs typeface="Calibri"/>
              </a:rPr>
              <a:t>Member has a screening interview with Habitat Iowa Staff Member is passed onto Habitat staff for formal interviewing</a:t>
            </a:r>
          </a:p>
          <a:p>
            <a:pPr marL="0" indent="0">
              <a:lnSpc>
                <a:spcPct val="100000"/>
              </a:lnSpc>
              <a:spcBef>
                <a:spcPts val="0"/>
              </a:spcBef>
              <a:buNone/>
            </a:pPr>
            <a:endParaRPr lang="en-US" sz="1400" dirty="0">
              <a:latin typeface="Neue Haas Grotesk Text Pro" panose="020B0504020202020204" pitchFamily="34" charset="0"/>
              <a:cs typeface="Calibri"/>
            </a:endParaRPr>
          </a:p>
          <a:p>
            <a:pPr marL="0" indent="0">
              <a:lnSpc>
                <a:spcPct val="100000"/>
              </a:lnSpc>
              <a:spcBef>
                <a:spcPts val="0"/>
              </a:spcBef>
              <a:buNone/>
            </a:pPr>
            <a:r>
              <a:rPr lang="en-US" sz="1400" b="1" dirty="0">
                <a:latin typeface="Neue Haas Grotesk Text Pro" panose="020B0504020202020204" pitchFamily="34" charset="0"/>
                <a:cs typeface="Calibri"/>
              </a:rPr>
              <a:t>Enrolling Before first day: </a:t>
            </a:r>
          </a:p>
          <a:p>
            <a:pPr>
              <a:lnSpc>
                <a:spcPct val="100000"/>
              </a:lnSpc>
              <a:spcBef>
                <a:spcPts val="0"/>
              </a:spcBef>
            </a:pPr>
            <a:r>
              <a:rPr lang="en-US" sz="1400" dirty="0">
                <a:latin typeface="Neue Haas Grotesk Text Pro" panose="020B0504020202020204" pitchFamily="34" charset="0"/>
                <a:cs typeface="Calibri"/>
              </a:rPr>
              <a:t>Member completes the member information form providing all necessary data to start the enrolling process. </a:t>
            </a:r>
          </a:p>
          <a:p>
            <a:pPr>
              <a:lnSpc>
                <a:spcPct val="100000"/>
              </a:lnSpc>
              <a:spcBef>
                <a:spcPts val="0"/>
              </a:spcBef>
            </a:pPr>
            <a:r>
              <a:rPr lang="en-US" sz="1400" dirty="0">
                <a:latin typeface="Neue Haas Grotesk Text Pro" panose="020B0504020202020204" pitchFamily="34" charset="0"/>
                <a:cs typeface="Calibri"/>
              </a:rPr>
              <a:t>Truescreen – state background check, NSOPW</a:t>
            </a:r>
          </a:p>
          <a:p>
            <a:pPr>
              <a:lnSpc>
                <a:spcPct val="100000"/>
              </a:lnSpc>
              <a:spcBef>
                <a:spcPts val="0"/>
              </a:spcBef>
            </a:pPr>
            <a:r>
              <a:rPr lang="en-US" sz="1400" dirty="0">
                <a:latin typeface="Neue Haas Grotesk Text Pro" panose="020B0504020202020204" pitchFamily="34" charset="0"/>
                <a:cs typeface="Calibri"/>
              </a:rPr>
              <a:t>Field Print – Fingerprinting</a:t>
            </a:r>
          </a:p>
          <a:p>
            <a:pPr>
              <a:lnSpc>
                <a:spcPct val="100000"/>
              </a:lnSpc>
              <a:spcBef>
                <a:spcPts val="0"/>
              </a:spcBef>
            </a:pPr>
            <a:r>
              <a:rPr lang="en-US" sz="1400" dirty="0" err="1">
                <a:latin typeface="Neue Haas Grotesk Text Pro" panose="020B0504020202020204" pitchFamily="34" charset="0"/>
                <a:cs typeface="Calibri"/>
              </a:rPr>
              <a:t>My.AmeriCorps</a:t>
            </a:r>
            <a:r>
              <a:rPr lang="en-US" sz="1400" dirty="0">
                <a:latin typeface="Neue Haas Grotesk Text Pro" panose="020B0504020202020204" pitchFamily="34" charset="0"/>
                <a:cs typeface="Calibri"/>
              </a:rPr>
              <a:t> account</a:t>
            </a:r>
          </a:p>
          <a:p>
            <a:pPr>
              <a:lnSpc>
                <a:spcPct val="100000"/>
              </a:lnSpc>
              <a:spcBef>
                <a:spcPts val="0"/>
              </a:spcBef>
            </a:pPr>
            <a:r>
              <a:rPr lang="en-US" sz="1400" dirty="0">
                <a:latin typeface="Neue Haas Grotesk Text Pro" panose="020B0504020202020204" pitchFamily="34" charset="0"/>
                <a:cs typeface="Calibri"/>
              </a:rPr>
              <a:t>Electronically fill out employee paperwork</a:t>
            </a:r>
          </a:p>
          <a:p>
            <a:pPr>
              <a:lnSpc>
                <a:spcPct val="100000"/>
              </a:lnSpc>
              <a:spcBef>
                <a:spcPts val="0"/>
              </a:spcBef>
            </a:pPr>
            <a:r>
              <a:rPr lang="en-US" sz="1400" dirty="0">
                <a:latin typeface="Neue Haas Grotesk Text Pro" panose="020B0504020202020204" pitchFamily="34" charset="0"/>
                <a:cs typeface="Calibri"/>
              </a:rPr>
              <a:t>Electronically fill out the contract (member service agreement)</a:t>
            </a:r>
          </a:p>
          <a:p>
            <a:pPr>
              <a:lnSpc>
                <a:spcPct val="100000"/>
              </a:lnSpc>
              <a:spcBef>
                <a:spcPts val="0"/>
              </a:spcBef>
            </a:pPr>
            <a:r>
              <a:rPr lang="en-US" sz="1400" dirty="0">
                <a:latin typeface="Neue Haas Grotesk Text Pro" panose="020B0504020202020204" pitchFamily="34" charset="0"/>
                <a:cs typeface="Calibri"/>
              </a:rPr>
              <a:t>Fill out the i-9 with supervisor (can be after first day)</a:t>
            </a:r>
          </a:p>
        </p:txBody>
      </p:sp>
      <p:pic>
        <p:nvPicPr>
          <p:cNvPr id="6" name="Content Placeholder 5" descr="A picture containing text, clipart&#10;&#10;Description automatically generated">
            <a:extLst>
              <a:ext uri="{FF2B5EF4-FFF2-40B4-BE49-F238E27FC236}">
                <a16:creationId xmlns:a16="http://schemas.microsoft.com/office/drawing/2014/main" id="{E012DD36-9D10-4298-4E63-6C0F4034E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9DB990D3-E290-FD4A-AAA8-D488A7E6E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2F98C428-8A4F-C249-12B3-A28C34BD71B1}"/>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pic>
        <p:nvPicPr>
          <p:cNvPr id="7" name="Picture 6">
            <a:extLst>
              <a:ext uri="{FF2B5EF4-FFF2-40B4-BE49-F238E27FC236}">
                <a16:creationId xmlns:a16="http://schemas.microsoft.com/office/drawing/2014/main" id="{7D2072C8-B377-FD6A-5727-6BB7392CC55E}"/>
              </a:ext>
            </a:extLst>
          </p:cNvPr>
          <p:cNvPicPr>
            <a:picLocks noChangeAspect="1"/>
          </p:cNvPicPr>
          <p:nvPr/>
        </p:nvPicPr>
        <p:blipFill>
          <a:blip r:embed="rId4"/>
          <a:stretch>
            <a:fillRect/>
          </a:stretch>
        </p:blipFill>
        <p:spPr>
          <a:xfrm>
            <a:off x="6520223" y="993102"/>
            <a:ext cx="5309222" cy="4267170"/>
          </a:xfrm>
          <a:prstGeom prst="rect">
            <a:avLst/>
          </a:prstGeom>
          <a:ln w="38100">
            <a:solidFill>
              <a:srgbClr val="00AFD7"/>
            </a:solidFill>
          </a:ln>
        </p:spPr>
      </p:pic>
    </p:spTree>
    <p:extLst>
      <p:ext uri="{BB962C8B-B14F-4D97-AF65-F5344CB8AC3E}">
        <p14:creationId xmlns:p14="http://schemas.microsoft.com/office/powerpoint/2010/main" val="2940152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598AA-1706-5650-A296-364AC47256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AE24A-1068-1243-2420-39BFC1C86CBE}"/>
              </a:ext>
            </a:extLst>
          </p:cNvPr>
          <p:cNvSpPr>
            <a:spLocks noGrp="1"/>
          </p:cNvSpPr>
          <p:nvPr>
            <p:ph type="title"/>
          </p:nvPr>
        </p:nvSpPr>
        <p:spPr>
          <a:xfrm>
            <a:off x="777108" y="829656"/>
            <a:ext cx="9603275" cy="611686"/>
          </a:xfrm>
        </p:spPr>
        <p:txBody>
          <a:bodyPr/>
          <a:lstStyle/>
          <a:p>
            <a:r>
              <a:rPr lang="en-US" b="1" dirty="0">
                <a:solidFill>
                  <a:schemeClr val="tx2"/>
                </a:solidFill>
                <a:latin typeface="Neue Haas Grotesk Text Pro" panose="020B0504020202020204" pitchFamily="34" charset="0"/>
                <a:cs typeface="Times New Roman"/>
              </a:rPr>
              <a:t>Exiting steps</a:t>
            </a:r>
            <a:endParaRPr lang="en-US" dirty="0">
              <a:latin typeface="Neue Haas Grotesk Text Pro" panose="020B0504020202020204" pitchFamily="34" charset="0"/>
            </a:endParaRPr>
          </a:p>
        </p:txBody>
      </p:sp>
      <p:sp>
        <p:nvSpPr>
          <p:cNvPr id="3" name="Content Placeholder 2">
            <a:extLst>
              <a:ext uri="{FF2B5EF4-FFF2-40B4-BE49-F238E27FC236}">
                <a16:creationId xmlns:a16="http://schemas.microsoft.com/office/drawing/2014/main" id="{25535442-1EA5-AD9A-F7B3-872EA986C3C0}"/>
              </a:ext>
            </a:extLst>
          </p:cNvPr>
          <p:cNvSpPr>
            <a:spLocks noGrp="1"/>
          </p:cNvSpPr>
          <p:nvPr>
            <p:ph idx="1"/>
          </p:nvPr>
        </p:nvSpPr>
        <p:spPr>
          <a:xfrm>
            <a:off x="745656" y="1916631"/>
            <a:ext cx="5451026" cy="4199726"/>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Most exiting steps can be completed before the official exit date.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Exiting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Exit form on my.americorps.gov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Exit form for Habitat Iowa</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Member mid-term and End of Term evaluation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Member homework and quizzes from trainings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Member great story reports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Final Timesheets</a:t>
            </a:r>
          </a:p>
        </p:txBody>
      </p:sp>
      <p:pic>
        <p:nvPicPr>
          <p:cNvPr id="6" name="Content Placeholder 5" descr="A picture containing text, clipart&#10;&#10;Description automatically generated">
            <a:extLst>
              <a:ext uri="{FF2B5EF4-FFF2-40B4-BE49-F238E27FC236}">
                <a16:creationId xmlns:a16="http://schemas.microsoft.com/office/drawing/2014/main" id="{923B9B07-C57F-80C9-E02A-9879C9032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593F5412-D7DF-1ED3-F428-DD0E6D4BB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D7C7FC71-3E10-1756-35B5-C14F1ED0EA9C}"/>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sp>
        <p:nvSpPr>
          <p:cNvPr id="12" name="TextBox 11">
            <a:extLst>
              <a:ext uri="{FF2B5EF4-FFF2-40B4-BE49-F238E27FC236}">
                <a16:creationId xmlns:a16="http://schemas.microsoft.com/office/drawing/2014/main" id="{236B8727-5C94-16B6-06D2-F948E62A9BAB}"/>
              </a:ext>
            </a:extLst>
          </p:cNvPr>
          <p:cNvSpPr txBox="1"/>
          <p:nvPr/>
        </p:nvSpPr>
        <p:spPr>
          <a:xfrm>
            <a:off x="4348975" y="6334244"/>
            <a:ext cx="6178871" cy="523220"/>
          </a:xfrm>
          <a:prstGeom prst="rect">
            <a:avLst/>
          </a:prstGeom>
          <a:noFill/>
        </p:spPr>
        <p:txBody>
          <a:bodyPr wrap="none" rtlCol="0">
            <a:spAutoFit/>
          </a:bodyPr>
          <a:lstStyle/>
          <a:p>
            <a:r>
              <a:rPr lang="en-US" sz="2800" dirty="0">
                <a:hlinkClick r:id="rId4"/>
              </a:rPr>
              <a:t>www.iowahabitat.org/exiting-americorps</a:t>
            </a:r>
            <a:r>
              <a:rPr lang="en-US" sz="2800" dirty="0"/>
              <a:t> </a:t>
            </a:r>
          </a:p>
        </p:txBody>
      </p:sp>
      <p:pic>
        <p:nvPicPr>
          <p:cNvPr id="5" name="Picture 4">
            <a:extLst>
              <a:ext uri="{FF2B5EF4-FFF2-40B4-BE49-F238E27FC236}">
                <a16:creationId xmlns:a16="http://schemas.microsoft.com/office/drawing/2014/main" id="{44085CD9-AE20-2911-57E8-725E0574AE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64140" y="807674"/>
            <a:ext cx="4915625" cy="4505106"/>
          </a:xfrm>
          <a:prstGeom prst="rect">
            <a:avLst/>
          </a:prstGeom>
          <a:solidFill>
            <a:srgbClr val="00AFD7"/>
          </a:solidFill>
          <a:ln w="38100">
            <a:solidFill>
              <a:schemeClr val="accent1"/>
            </a:solidFill>
          </a:ln>
        </p:spPr>
      </p:pic>
    </p:spTree>
    <p:extLst>
      <p:ext uri="{BB962C8B-B14F-4D97-AF65-F5344CB8AC3E}">
        <p14:creationId xmlns:p14="http://schemas.microsoft.com/office/powerpoint/2010/main" val="1889401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EA016-FF95-BAF3-AC02-3352F632B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1E081-C1B0-ECC7-94C2-2554E7E1C21B}"/>
              </a:ext>
            </a:extLst>
          </p:cNvPr>
          <p:cNvSpPr>
            <a:spLocks noGrp="1"/>
          </p:cNvSpPr>
          <p:nvPr>
            <p:ph type="title"/>
          </p:nvPr>
        </p:nvSpPr>
        <p:spPr>
          <a:xfrm>
            <a:off x="777108" y="829656"/>
            <a:ext cx="9603275" cy="611686"/>
          </a:xfrm>
        </p:spPr>
        <p:txBody>
          <a:bodyPr/>
          <a:lstStyle/>
          <a:p>
            <a:r>
              <a:rPr lang="en-US" b="1" dirty="0">
                <a:solidFill>
                  <a:schemeClr val="tx2"/>
                </a:solidFill>
                <a:latin typeface="Neue Haas Grotesk Text Pro" panose="020B0504020202020204" pitchFamily="34" charset="0"/>
                <a:cs typeface="Times New Roman"/>
              </a:rPr>
              <a:t>Orientation &amp; Training</a:t>
            </a:r>
            <a:endParaRPr lang="en-US" dirty="0">
              <a:latin typeface="Neue Haas Grotesk Text Pro" panose="020B0504020202020204" pitchFamily="34" charset="0"/>
            </a:endParaRPr>
          </a:p>
        </p:txBody>
      </p:sp>
      <p:sp>
        <p:nvSpPr>
          <p:cNvPr id="3" name="Content Placeholder 2">
            <a:extLst>
              <a:ext uri="{FF2B5EF4-FFF2-40B4-BE49-F238E27FC236}">
                <a16:creationId xmlns:a16="http://schemas.microsoft.com/office/drawing/2014/main" id="{CDF979B4-3E0D-9749-1279-E69912830AE1}"/>
              </a:ext>
            </a:extLst>
          </p:cNvPr>
          <p:cNvSpPr>
            <a:spLocks noGrp="1"/>
          </p:cNvSpPr>
          <p:nvPr>
            <p:ph idx="1"/>
          </p:nvPr>
        </p:nvSpPr>
        <p:spPr>
          <a:xfrm>
            <a:off x="1308163" y="1966903"/>
            <a:ext cx="4941466" cy="4199726"/>
          </a:xfrm>
        </p:spPr>
        <p:txBody>
          <a:bodyPr>
            <a:noAutofit/>
          </a:bodyPr>
          <a:lstStyle/>
          <a:p>
            <a:pPr marR="0" lvl="0" algn="l" defTabSz="914400" rtl="0" eaLnBrk="1" fontAlgn="auto" latinLnBrk="0" hangingPunct="1">
              <a:lnSpc>
                <a:spcPct val="90000"/>
              </a:lnSpc>
              <a:spcBef>
                <a:spcPts val="1000"/>
              </a:spcBef>
              <a:spcAft>
                <a:spcPts val="0"/>
              </a:spcAft>
              <a:buClrTx/>
              <a:buSzTx/>
              <a:buFontTx/>
              <a:buChar char="-"/>
              <a:tabLst/>
              <a:defRPr/>
            </a:pPr>
            <a:r>
              <a:rPr lang="en-US" sz="1800" dirty="0">
                <a:solidFill>
                  <a:prstClr val="black"/>
                </a:solidFill>
                <a:latin typeface="Neue Haas Grotesk Text Pro" panose="020B0504020202020204" pitchFamily="34" charset="0"/>
              </a:rPr>
              <a:t>Orientation to the site</a:t>
            </a:r>
          </a:p>
          <a:p>
            <a:pPr marR="0" lvl="0" algn="l" defTabSz="914400" rtl="0" eaLnBrk="1" fontAlgn="auto" latinLnBrk="0" hangingPunct="1">
              <a:lnSpc>
                <a:spcPct val="90000"/>
              </a:lnSpc>
              <a:spcBef>
                <a:spcPts val="100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Orientation to the position and required skills</a:t>
            </a:r>
          </a:p>
          <a:p>
            <a:pPr marR="0" lvl="0" algn="l" defTabSz="914400" rtl="0" eaLnBrk="1" fontAlgn="auto" latinLnBrk="0" hangingPunct="1">
              <a:lnSpc>
                <a:spcPct val="90000"/>
              </a:lnSpc>
              <a:spcBef>
                <a:spcPts val="100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En</a:t>
            </a:r>
            <a:r>
              <a:rPr lang="en-US" sz="1800" dirty="0">
                <a:solidFill>
                  <a:prstClr val="black"/>
                </a:solidFill>
                <a:latin typeface="Neue Haas Grotesk Text Pro" panose="020B0504020202020204" pitchFamily="34" charset="0"/>
              </a:rPr>
              <a:t>courage professional development opportunities</a:t>
            </a: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p>
            <a:pPr marR="0" lvl="0" algn="l" defTabSz="914400" rtl="0" eaLnBrk="1" fontAlgn="auto" latinLnBrk="0" hangingPunct="1">
              <a:lnSpc>
                <a:spcPct val="90000"/>
              </a:lnSpc>
              <a:spcBef>
                <a:spcPts val="1000"/>
              </a:spcBef>
              <a:spcAft>
                <a:spcPts val="0"/>
              </a:spcAft>
              <a:buClrTx/>
              <a:buSzTx/>
              <a:buFontTx/>
              <a:buChar char="-"/>
              <a:tabLst/>
              <a:defRPr/>
            </a:pPr>
            <a:r>
              <a:rPr lang="en-US" sz="1800" dirty="0">
                <a:solidFill>
                  <a:prstClr val="black"/>
                </a:solidFill>
                <a:latin typeface="Neue Haas Grotesk Text Pro" panose="020B0504020202020204" pitchFamily="34" charset="0"/>
              </a:rPr>
              <a:t>Allow time for mandatory trainings</a:t>
            </a:r>
          </a:p>
          <a:p>
            <a:pPr marR="0" lvl="0" algn="l" defTabSz="914400" rtl="0" eaLnBrk="1" fontAlgn="auto" latinLnBrk="0" hangingPunct="1">
              <a:lnSpc>
                <a:spcPct val="90000"/>
              </a:lnSpc>
              <a:spcBef>
                <a:spcPts val="100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Allow hours for self-paced trainings</a:t>
            </a:r>
          </a:p>
          <a:p>
            <a:pPr marR="0" lvl="0" algn="l" defTabSz="914400" rtl="0" eaLnBrk="1" fontAlgn="auto" latinLnBrk="0" hangingPunct="1">
              <a:lnSpc>
                <a:spcPct val="90000"/>
              </a:lnSpc>
              <a:spcBef>
                <a:spcPts val="1000"/>
              </a:spcBef>
              <a:spcAft>
                <a:spcPts val="0"/>
              </a:spcAft>
              <a:buClrTx/>
              <a:buSzTx/>
              <a:buFontTx/>
              <a:buChar char="-"/>
              <a:tabLst/>
              <a:defRPr/>
            </a:pPr>
            <a:r>
              <a:rPr lang="en-US" sz="1800" dirty="0">
                <a:solidFill>
                  <a:prstClr val="black"/>
                </a:solidFill>
                <a:latin typeface="Neue Haas Grotesk Text Pro" panose="020B0504020202020204" pitchFamily="34" charset="0"/>
              </a:rPr>
              <a:t>Allow members to attend Midwest Habitat Conference when grant is paying. </a:t>
            </a: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pic>
        <p:nvPicPr>
          <p:cNvPr id="6" name="Content Placeholder 5" descr="A picture containing text, clipart&#10;&#10;Description automatically generated">
            <a:extLst>
              <a:ext uri="{FF2B5EF4-FFF2-40B4-BE49-F238E27FC236}">
                <a16:creationId xmlns:a16="http://schemas.microsoft.com/office/drawing/2014/main" id="{1FEF601C-6AAD-DDB7-AC80-D34DFC073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539A1387-41CE-185A-3D75-F68171E62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D375727E-AE62-C33D-36F7-04492BC10133}"/>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sp>
        <p:nvSpPr>
          <p:cNvPr id="12" name="TextBox 11">
            <a:extLst>
              <a:ext uri="{FF2B5EF4-FFF2-40B4-BE49-F238E27FC236}">
                <a16:creationId xmlns:a16="http://schemas.microsoft.com/office/drawing/2014/main" id="{9BF21E24-BD78-531B-B1FC-2A1D735A823F}"/>
              </a:ext>
            </a:extLst>
          </p:cNvPr>
          <p:cNvSpPr txBox="1"/>
          <p:nvPr/>
        </p:nvSpPr>
        <p:spPr>
          <a:xfrm>
            <a:off x="4348975" y="6334244"/>
            <a:ext cx="5954579" cy="523220"/>
          </a:xfrm>
          <a:prstGeom prst="rect">
            <a:avLst/>
          </a:prstGeom>
          <a:noFill/>
        </p:spPr>
        <p:txBody>
          <a:bodyPr wrap="none" rtlCol="0">
            <a:spAutoFit/>
          </a:bodyPr>
          <a:lstStyle/>
          <a:p>
            <a:r>
              <a:rPr lang="en-US" sz="2800" dirty="0">
                <a:hlinkClick r:id="rId4"/>
              </a:rPr>
              <a:t>www.iowahabitat.org/member-training</a:t>
            </a:r>
            <a:r>
              <a:rPr lang="en-US" sz="2800" dirty="0"/>
              <a:t>  </a:t>
            </a:r>
          </a:p>
        </p:txBody>
      </p:sp>
      <p:pic>
        <p:nvPicPr>
          <p:cNvPr id="7" name="Picture 6" descr="A group of people sitting at tables&#10;&#10;AI-generated content may be incorrect.">
            <a:extLst>
              <a:ext uri="{FF2B5EF4-FFF2-40B4-BE49-F238E27FC236}">
                <a16:creationId xmlns:a16="http://schemas.microsoft.com/office/drawing/2014/main" id="{0D51ED49-113A-94D6-4A7B-7111D241EDBE}"/>
              </a:ext>
            </a:extLst>
          </p:cNvPr>
          <p:cNvPicPr>
            <a:picLocks noChangeAspect="1"/>
          </p:cNvPicPr>
          <p:nvPr/>
        </p:nvPicPr>
        <p:blipFill>
          <a:blip r:embed="rId5">
            <a:extLst>
              <a:ext uri="{28A0092B-C50C-407E-A947-70E740481C1C}">
                <a14:useLocalDpi xmlns:a14="http://schemas.microsoft.com/office/drawing/2010/main" val="0"/>
              </a:ext>
            </a:extLst>
          </a:blip>
          <a:srcRect r="32899"/>
          <a:stretch/>
        </p:blipFill>
        <p:spPr>
          <a:xfrm>
            <a:off x="6658020" y="1361092"/>
            <a:ext cx="5329542" cy="3861007"/>
          </a:xfrm>
          <a:prstGeom prst="rect">
            <a:avLst/>
          </a:prstGeom>
          <a:ln w="38100">
            <a:solidFill>
              <a:srgbClr val="00AFD7"/>
            </a:solidFill>
          </a:ln>
        </p:spPr>
      </p:pic>
    </p:spTree>
    <p:extLst>
      <p:ext uri="{BB962C8B-B14F-4D97-AF65-F5344CB8AC3E}">
        <p14:creationId xmlns:p14="http://schemas.microsoft.com/office/powerpoint/2010/main" val="4011298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833D4-172F-D414-90DC-18CC92A25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AAF3B-028C-6729-AA5F-61E6E347669D}"/>
              </a:ext>
            </a:extLst>
          </p:cNvPr>
          <p:cNvSpPr>
            <a:spLocks noGrp="1"/>
          </p:cNvSpPr>
          <p:nvPr>
            <p:ph type="title"/>
          </p:nvPr>
        </p:nvSpPr>
        <p:spPr>
          <a:xfrm>
            <a:off x="777108" y="829656"/>
            <a:ext cx="9603275" cy="611686"/>
          </a:xfrm>
        </p:spPr>
        <p:txBody>
          <a:bodyPr/>
          <a:lstStyle/>
          <a:p>
            <a:r>
              <a:rPr lang="en-US" b="1" dirty="0">
                <a:solidFill>
                  <a:schemeClr val="tx2"/>
                </a:solidFill>
                <a:latin typeface="Neue Haas Grotesk Text Pro" panose="020B0504020202020204" pitchFamily="34" charset="0"/>
                <a:cs typeface="Times New Roman"/>
              </a:rPr>
              <a:t>Who covers the cost?</a:t>
            </a:r>
            <a:endParaRPr lang="en-US" dirty="0">
              <a:latin typeface="Neue Haas Grotesk Text Pro" panose="020B0504020202020204" pitchFamily="34" charset="0"/>
            </a:endParaRPr>
          </a:p>
        </p:txBody>
      </p:sp>
      <p:sp>
        <p:nvSpPr>
          <p:cNvPr id="3" name="Content Placeholder 2">
            <a:extLst>
              <a:ext uri="{FF2B5EF4-FFF2-40B4-BE49-F238E27FC236}">
                <a16:creationId xmlns:a16="http://schemas.microsoft.com/office/drawing/2014/main" id="{218A1208-32DC-4E3D-F729-7F555C9EA9B4}"/>
              </a:ext>
            </a:extLst>
          </p:cNvPr>
          <p:cNvSpPr>
            <a:spLocks noGrp="1"/>
          </p:cNvSpPr>
          <p:nvPr>
            <p:ph idx="1"/>
          </p:nvPr>
        </p:nvSpPr>
        <p:spPr>
          <a:xfrm>
            <a:off x="1308163" y="1966903"/>
            <a:ext cx="4941466" cy="4199726"/>
          </a:xfrm>
        </p:spPr>
        <p:txBody>
          <a:bodyPr>
            <a:noAutofit/>
          </a:bodyPr>
          <a:lstStyle/>
          <a:p>
            <a:pPr marR="0" lvl="0" algn="l" defTabSz="914400" rtl="0" eaLnBrk="1" fontAlgn="auto" latinLnBrk="0" hangingPunct="1">
              <a:lnSpc>
                <a:spcPct val="90000"/>
              </a:lnSpc>
              <a:spcBef>
                <a:spcPts val="100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If the training is mandatory or invited by  for Habitat Iowa, we’ll cover</a:t>
            </a:r>
          </a:p>
          <a:p>
            <a:pPr lvl="1">
              <a:lnSpc>
                <a:spcPct val="90000"/>
              </a:lnSpc>
              <a:spcBef>
                <a:spcPts val="1000"/>
              </a:spcBef>
              <a:buClrTx/>
              <a:buSzTx/>
              <a:buFontTx/>
              <a:buChar char="-"/>
              <a:defRPr/>
            </a:pPr>
            <a:r>
              <a:rPr lang="en-US" sz="1600" dirty="0">
                <a:solidFill>
                  <a:prstClr val="black"/>
                </a:solidFill>
                <a:latin typeface="Neue Haas Grotesk Text Pro" panose="020B0504020202020204" pitchFamily="34" charset="0"/>
              </a:rPr>
              <a:t>Registration</a:t>
            </a:r>
          </a:p>
          <a:p>
            <a:pPr lvl="1">
              <a:lnSpc>
                <a:spcPct val="90000"/>
              </a:lnSpc>
              <a:spcBef>
                <a:spcPts val="1000"/>
              </a:spcBef>
              <a:buClrTx/>
              <a:buSzTx/>
              <a:buFontTx/>
              <a:buChar char="-"/>
              <a:defRPr/>
            </a:pPr>
            <a:r>
              <a:rPr kumimoji="0" lang="en-US" sz="16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Mileage</a:t>
            </a:r>
          </a:p>
          <a:p>
            <a:pPr lvl="1">
              <a:lnSpc>
                <a:spcPct val="90000"/>
              </a:lnSpc>
              <a:spcBef>
                <a:spcPts val="1000"/>
              </a:spcBef>
              <a:buClrTx/>
              <a:buSzTx/>
              <a:buFontTx/>
              <a:buChar char="-"/>
              <a:defRPr/>
            </a:pPr>
            <a:r>
              <a:rPr kumimoji="0" lang="en-US" sz="16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If traveling – food, hotel</a:t>
            </a:r>
            <a:r>
              <a:rPr lang="en-US" sz="1600" dirty="0">
                <a:solidFill>
                  <a:prstClr val="black"/>
                </a:solidFill>
                <a:latin typeface="Neue Haas Grotesk Text Pro" panose="020B0504020202020204" pitchFamily="34" charset="0"/>
              </a:rPr>
              <a:t>, etc. </a:t>
            </a:r>
          </a:p>
          <a:p>
            <a:pPr lvl="1">
              <a:lnSpc>
                <a:spcPct val="90000"/>
              </a:lnSpc>
              <a:spcBef>
                <a:spcPts val="1000"/>
              </a:spcBef>
              <a:buClrTx/>
              <a:buSzTx/>
              <a:buFontTx/>
              <a:buChar char="-"/>
              <a:defRPr/>
            </a:pPr>
            <a:endParaRPr kumimoji="0" lang="en-US" sz="16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p>
            <a:pPr>
              <a:lnSpc>
                <a:spcPct val="90000"/>
              </a:lnSpc>
              <a:buClrTx/>
              <a:buSzTx/>
              <a:buFontTx/>
              <a:buChar char="-"/>
              <a:defRPr/>
            </a:pPr>
            <a:r>
              <a:rPr lang="en-US" sz="1800" dirty="0">
                <a:solidFill>
                  <a:prstClr val="black"/>
                </a:solidFill>
                <a:latin typeface="Neue Haas Grotesk Text Pro" panose="020B0504020202020204" pitchFamily="34" charset="0"/>
              </a:rPr>
              <a:t>Other trainings may also be covered but must be approved beforehand.  </a:t>
            </a: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pic>
        <p:nvPicPr>
          <p:cNvPr id="6" name="Content Placeholder 5" descr="A picture containing text, clipart&#10;&#10;Description automatically generated">
            <a:extLst>
              <a:ext uri="{FF2B5EF4-FFF2-40B4-BE49-F238E27FC236}">
                <a16:creationId xmlns:a16="http://schemas.microsoft.com/office/drawing/2014/main" id="{1EE8329E-A55C-3921-0B9C-5C287DCD9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1F2DF578-5F76-B98E-4388-761153799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1EE74B91-1D8C-D83D-07AC-F73DD014F73A}"/>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sp>
        <p:nvSpPr>
          <p:cNvPr id="12" name="TextBox 11">
            <a:extLst>
              <a:ext uri="{FF2B5EF4-FFF2-40B4-BE49-F238E27FC236}">
                <a16:creationId xmlns:a16="http://schemas.microsoft.com/office/drawing/2014/main" id="{983BD20B-EFDD-5211-E29A-A562FF9DF795}"/>
              </a:ext>
            </a:extLst>
          </p:cNvPr>
          <p:cNvSpPr txBox="1"/>
          <p:nvPr/>
        </p:nvSpPr>
        <p:spPr>
          <a:xfrm>
            <a:off x="4348975" y="6334244"/>
            <a:ext cx="6178871" cy="523220"/>
          </a:xfrm>
          <a:prstGeom prst="rect">
            <a:avLst/>
          </a:prstGeom>
          <a:noFill/>
        </p:spPr>
        <p:txBody>
          <a:bodyPr wrap="none" rtlCol="0">
            <a:spAutoFit/>
          </a:bodyPr>
          <a:lstStyle/>
          <a:p>
            <a:r>
              <a:rPr lang="en-US" sz="2800" dirty="0">
                <a:hlinkClick r:id="rId4"/>
              </a:rPr>
              <a:t>www.iowahabitat.org/exiting-americorps</a:t>
            </a:r>
            <a:r>
              <a:rPr lang="en-US" sz="2800" dirty="0"/>
              <a:t> </a:t>
            </a:r>
          </a:p>
        </p:txBody>
      </p:sp>
      <p:pic>
        <p:nvPicPr>
          <p:cNvPr id="11" name="Picture 10" descr="A couple of people in white suits&#10;&#10;AI-generated content may be incorrect.">
            <a:extLst>
              <a:ext uri="{FF2B5EF4-FFF2-40B4-BE49-F238E27FC236}">
                <a16:creationId xmlns:a16="http://schemas.microsoft.com/office/drawing/2014/main" id="{063DBA98-7354-ED9A-C4C9-BCDD3781BAD7}"/>
              </a:ext>
            </a:extLst>
          </p:cNvPr>
          <p:cNvPicPr>
            <a:picLocks noChangeAspect="1"/>
          </p:cNvPicPr>
          <p:nvPr/>
        </p:nvPicPr>
        <p:blipFill>
          <a:blip r:embed="rId5">
            <a:extLst>
              <a:ext uri="{28A0092B-C50C-407E-A947-70E740481C1C}">
                <a14:useLocalDpi xmlns:a14="http://schemas.microsoft.com/office/drawing/2010/main" val="0"/>
              </a:ext>
            </a:extLst>
          </a:blip>
          <a:srcRect t="10732" r="11967" b="35610"/>
          <a:stretch/>
        </p:blipFill>
        <p:spPr>
          <a:xfrm>
            <a:off x="7031895" y="1441342"/>
            <a:ext cx="4527963" cy="3679903"/>
          </a:xfrm>
          <a:prstGeom prst="rect">
            <a:avLst/>
          </a:prstGeom>
          <a:ln w="38100">
            <a:solidFill>
              <a:srgbClr val="00AFD7"/>
            </a:solidFill>
          </a:ln>
        </p:spPr>
      </p:pic>
    </p:spTree>
    <p:extLst>
      <p:ext uri="{BB962C8B-B14F-4D97-AF65-F5344CB8AC3E}">
        <p14:creationId xmlns:p14="http://schemas.microsoft.com/office/powerpoint/2010/main" val="2540888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D44F-72D8-4760-B851-1AAF17A65C94}"/>
              </a:ext>
            </a:extLst>
          </p:cNvPr>
          <p:cNvSpPr>
            <a:spLocks noGrp="1"/>
          </p:cNvSpPr>
          <p:nvPr>
            <p:ph type="title"/>
          </p:nvPr>
        </p:nvSpPr>
        <p:spPr>
          <a:xfrm>
            <a:off x="1078717" y="491494"/>
            <a:ext cx="9603275" cy="1049235"/>
          </a:xfrm>
        </p:spPr>
        <p:txBody>
          <a:bodyPr/>
          <a:lstStyle/>
          <a:p>
            <a:r>
              <a:rPr lang="en-US" dirty="0">
                <a:latin typeface="Neue Haas Grotesk Text Pro" panose="020B0504020202020204" pitchFamily="34" charset="0"/>
              </a:rPr>
              <a:t>Member Training</a:t>
            </a:r>
          </a:p>
        </p:txBody>
      </p:sp>
      <p:sp>
        <p:nvSpPr>
          <p:cNvPr id="6" name="Content Placeholder 5">
            <a:extLst>
              <a:ext uri="{FF2B5EF4-FFF2-40B4-BE49-F238E27FC236}">
                <a16:creationId xmlns:a16="http://schemas.microsoft.com/office/drawing/2014/main" id="{68EE7568-C033-491F-84F8-519D67F2FA62}"/>
              </a:ext>
            </a:extLst>
          </p:cNvPr>
          <p:cNvSpPr>
            <a:spLocks noGrp="1"/>
          </p:cNvSpPr>
          <p:nvPr>
            <p:ph idx="1"/>
          </p:nvPr>
        </p:nvSpPr>
        <p:spPr>
          <a:xfrm>
            <a:off x="960118" y="5656125"/>
            <a:ext cx="10268712" cy="582000"/>
          </a:xfrm>
        </p:spPr>
        <p:txBody>
          <a:bodyPr>
            <a:normAutofit/>
          </a:bodyPr>
          <a:lstStyle/>
          <a:p>
            <a:pPr marL="0" marR="0">
              <a:lnSpc>
                <a:spcPct val="107000"/>
              </a:lnSpc>
              <a:spcBef>
                <a:spcPts val="0"/>
              </a:spcBef>
              <a:spcAft>
                <a:spcPts val="0"/>
              </a:spcAft>
            </a:pPr>
            <a:r>
              <a:rPr lang="en-US" sz="2000" u="sng" dirty="0">
                <a:effectLst/>
                <a:latin typeface="Neue Haas Grotesk Text Pro" panose="020B0504020202020204" pitchFamily="34" charset="0"/>
                <a:ea typeface="Calibri" panose="020F0502020204030204" pitchFamily="34" charset="0"/>
                <a:cs typeface="Times New Roman" panose="02020603050405020304" pitchFamily="18" charset="0"/>
                <a:hlinkClick r:id="rId2"/>
              </a:rPr>
              <a:t>Current dates listed here: </a:t>
            </a:r>
            <a:r>
              <a:rPr lang="en-US" sz="2000" dirty="0">
                <a:effectLst/>
                <a:latin typeface="Neue Haas Grotesk Text Pro" panose="020B0504020202020204" pitchFamily="34" charset="0"/>
                <a:ea typeface="Calibri" panose="020F0502020204030204" pitchFamily="34" charset="0"/>
                <a:cs typeface="Times New Roman" panose="02020603050405020304" pitchFamily="18" charset="0"/>
                <a:hlinkClick r:id="rId2"/>
              </a:rPr>
              <a:t>www.iowahabitat.org/member-training</a:t>
            </a:r>
            <a:r>
              <a:rPr lang="en-US" sz="2000" dirty="0">
                <a:effectLst/>
                <a:latin typeface="Neue Haas Grotesk Text Pro" panose="020B0504020202020204" pitchFamily="34" charset="0"/>
                <a:ea typeface="Calibri" panose="020F0502020204030204" pitchFamily="34" charset="0"/>
                <a:cs typeface="Times New Roman" panose="02020603050405020304" pitchFamily="18" charset="0"/>
              </a:rPr>
              <a:t> </a:t>
            </a:r>
          </a:p>
        </p:txBody>
      </p:sp>
      <p:graphicFrame>
        <p:nvGraphicFramePr>
          <p:cNvPr id="4" name="Table 3">
            <a:extLst>
              <a:ext uri="{FF2B5EF4-FFF2-40B4-BE49-F238E27FC236}">
                <a16:creationId xmlns:a16="http://schemas.microsoft.com/office/drawing/2014/main" id="{0E737501-3F3A-4E7A-A2C5-606B5F6FFBC5}"/>
              </a:ext>
            </a:extLst>
          </p:cNvPr>
          <p:cNvGraphicFramePr>
            <a:graphicFrameLocks noGrp="1"/>
          </p:cNvGraphicFramePr>
          <p:nvPr>
            <p:extLst>
              <p:ext uri="{D42A27DB-BD31-4B8C-83A1-F6EECF244321}">
                <p14:modId xmlns:p14="http://schemas.microsoft.com/office/powerpoint/2010/main" val="670299584"/>
              </p:ext>
            </p:extLst>
          </p:nvPr>
        </p:nvGraphicFramePr>
        <p:xfrm>
          <a:off x="561114" y="1100978"/>
          <a:ext cx="11066721" cy="4361556"/>
        </p:xfrm>
        <a:graphic>
          <a:graphicData uri="http://schemas.openxmlformats.org/drawingml/2006/table">
            <a:tbl>
              <a:tblPr firstRow="1" bandRow="1">
                <a:tableStyleId>{5C22544A-7EE6-4342-B048-85BDC9FD1C3A}</a:tableStyleId>
              </a:tblPr>
              <a:tblGrid>
                <a:gridCol w="5515007">
                  <a:extLst>
                    <a:ext uri="{9D8B030D-6E8A-4147-A177-3AD203B41FA5}">
                      <a16:colId xmlns:a16="http://schemas.microsoft.com/office/drawing/2014/main" val="557389093"/>
                    </a:ext>
                  </a:extLst>
                </a:gridCol>
                <a:gridCol w="2957804">
                  <a:extLst>
                    <a:ext uri="{9D8B030D-6E8A-4147-A177-3AD203B41FA5}">
                      <a16:colId xmlns:a16="http://schemas.microsoft.com/office/drawing/2014/main" val="1247564013"/>
                    </a:ext>
                  </a:extLst>
                </a:gridCol>
                <a:gridCol w="2593910">
                  <a:extLst>
                    <a:ext uri="{9D8B030D-6E8A-4147-A177-3AD203B41FA5}">
                      <a16:colId xmlns:a16="http://schemas.microsoft.com/office/drawing/2014/main" val="2031153253"/>
                    </a:ext>
                  </a:extLst>
                </a:gridCol>
              </a:tblGrid>
              <a:tr h="355458">
                <a:tc>
                  <a:txBody>
                    <a:bodyPr/>
                    <a:lstStyle/>
                    <a:p>
                      <a:r>
                        <a:rPr lang="en-US" dirty="0">
                          <a:latin typeface="Neue Haas Grotesk Text Pro" panose="020B0504020202020204" pitchFamily="34" charset="0"/>
                        </a:rPr>
                        <a:t>Training</a:t>
                      </a:r>
                    </a:p>
                  </a:txBody>
                  <a:tcPr>
                    <a:solidFill>
                      <a:srgbClr val="005A9D"/>
                    </a:solidFill>
                  </a:tcPr>
                </a:tc>
                <a:tc>
                  <a:txBody>
                    <a:bodyPr/>
                    <a:lstStyle/>
                    <a:p>
                      <a:r>
                        <a:rPr lang="en-US" dirty="0">
                          <a:latin typeface="Neue Haas Grotesk Text Pro" panose="020B0504020202020204" pitchFamily="34" charset="0"/>
                        </a:rPr>
                        <a:t>Date</a:t>
                      </a:r>
                    </a:p>
                  </a:txBody>
                  <a:tcPr>
                    <a:solidFill>
                      <a:srgbClr val="005A9D"/>
                    </a:solidFill>
                  </a:tcPr>
                </a:tc>
                <a:tc>
                  <a:txBody>
                    <a:bodyPr/>
                    <a:lstStyle/>
                    <a:p>
                      <a:r>
                        <a:rPr lang="en-US" dirty="0">
                          <a:latin typeface="Neue Haas Grotesk Text Pro" panose="020B0504020202020204" pitchFamily="34" charset="0"/>
                        </a:rPr>
                        <a:t>Homework</a:t>
                      </a:r>
                    </a:p>
                  </a:txBody>
                  <a:tcPr>
                    <a:solidFill>
                      <a:srgbClr val="005A9D"/>
                    </a:solidFill>
                  </a:tcPr>
                </a:tc>
                <a:extLst>
                  <a:ext uri="{0D108BD9-81ED-4DB2-BD59-A6C34878D82A}">
                    <a16:rowId xmlns:a16="http://schemas.microsoft.com/office/drawing/2014/main" val="2777847502"/>
                  </a:ext>
                </a:extLst>
              </a:tr>
              <a:tr h="320040">
                <a:tc>
                  <a:txBody>
                    <a:bodyPr/>
                    <a:lstStyle/>
                    <a:p>
                      <a:r>
                        <a:rPr lang="en-US" dirty="0">
                          <a:latin typeface="Neue Haas Grotesk Text Pro" panose="020B0504020202020204" pitchFamily="34" charset="0"/>
                        </a:rPr>
                        <a:t>Virtual AmeriCorps Orientation Part 1 (Homework and Quiz)</a:t>
                      </a:r>
                    </a:p>
                  </a:txBody>
                  <a:tcPr>
                    <a:solidFill>
                      <a:schemeClr val="accent6">
                        <a:lumMod val="40000"/>
                        <a:lumOff val="60000"/>
                      </a:schemeClr>
                    </a:solidFill>
                  </a:tcPr>
                </a:tc>
                <a:tc>
                  <a:txBody>
                    <a:bodyPr/>
                    <a:lstStyle/>
                    <a:p>
                      <a:r>
                        <a:rPr lang="en-US" dirty="0">
                          <a:latin typeface="Neue Haas Grotesk Text Pro" panose="020B0504020202020204" pitchFamily="34" charset="0"/>
                        </a:rPr>
                        <a:t>First Day</a:t>
                      </a:r>
                    </a:p>
                  </a:txBody>
                  <a:tcPr>
                    <a:solidFill>
                      <a:schemeClr val="accent6">
                        <a:lumMod val="40000"/>
                        <a:lumOff val="60000"/>
                      </a:schemeClr>
                    </a:solidFill>
                  </a:tcPr>
                </a:tc>
                <a:tc>
                  <a:txBody>
                    <a:bodyPr/>
                    <a:lstStyle/>
                    <a:p>
                      <a:r>
                        <a:rPr lang="en-US" dirty="0">
                          <a:latin typeface="Neue Haas Grotesk Text Pro" panose="020B0504020202020204" pitchFamily="34" charset="0"/>
                        </a:rPr>
                        <a:t>Homework and quiz</a:t>
                      </a:r>
                    </a:p>
                  </a:txBody>
                  <a:tcPr>
                    <a:solidFill>
                      <a:schemeClr val="accent6">
                        <a:lumMod val="40000"/>
                        <a:lumOff val="60000"/>
                      </a:schemeClr>
                    </a:solidFill>
                  </a:tcPr>
                </a:tc>
                <a:extLst>
                  <a:ext uri="{0D108BD9-81ED-4DB2-BD59-A6C34878D82A}">
                    <a16:rowId xmlns:a16="http://schemas.microsoft.com/office/drawing/2014/main" val="3746291718"/>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eue Haas Grotesk Text Pro" panose="020B0504020202020204" pitchFamily="34" charset="0"/>
                        </a:rPr>
                        <a:t>Virtual AmeriCorps Orientation Part 2 (Homework and Quiz)</a:t>
                      </a:r>
                    </a:p>
                  </a:txBody>
                  <a:tcPr>
                    <a:solidFill>
                      <a:schemeClr val="accent6">
                        <a:lumMod val="40000"/>
                        <a:lumOff val="60000"/>
                      </a:schemeClr>
                    </a:solidFill>
                  </a:tcPr>
                </a:tc>
                <a:tc>
                  <a:txBody>
                    <a:bodyPr/>
                    <a:lstStyle/>
                    <a:p>
                      <a:r>
                        <a:rPr lang="en-US" dirty="0">
                          <a:latin typeface="Neue Haas Grotesk Text Pro" panose="020B0504020202020204" pitchFamily="34" charset="0"/>
                        </a:rPr>
                        <a:t>First Month</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eue Haas Grotesk Text Pro" panose="020B0504020202020204" pitchFamily="34" charset="0"/>
                        </a:rPr>
                        <a:t>Homework and quiz</a:t>
                      </a:r>
                    </a:p>
                    <a:p>
                      <a:endParaRPr lang="en-US" dirty="0">
                        <a:latin typeface="Neue Haas Grotesk Text Pro" panose="020B05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3586447228"/>
                  </a:ext>
                </a:extLst>
              </a:tr>
              <a:tr h="492210">
                <a:tc>
                  <a:txBody>
                    <a:bodyPr/>
                    <a:lstStyle/>
                    <a:p>
                      <a:r>
                        <a:rPr lang="en-US" dirty="0">
                          <a:latin typeface="Neue Haas Grotesk Text Pro" panose="020B0504020202020204" pitchFamily="34" charset="0"/>
                        </a:rPr>
                        <a:t>QT 1 Training In-person all day</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TBA</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Neue Haas Grotesk Text Pro" panose="020B05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1432086438"/>
                  </a:ext>
                </a:extLst>
              </a:tr>
              <a:tr h="355458">
                <a:tc>
                  <a:txBody>
                    <a:bodyPr/>
                    <a:lstStyle/>
                    <a:p>
                      <a:r>
                        <a:rPr lang="en-US" dirty="0">
                          <a:latin typeface="Neue Haas Grotesk Text Pro" panose="020B0504020202020204" pitchFamily="34" charset="0"/>
                        </a:rPr>
                        <a:t>QT 2 Training In-person all day</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Neue Haas Grotesk Text Pro" panose="020B0504020202020204" pitchFamily="34" charset="0"/>
                          <a:ea typeface="+mn-ea"/>
                          <a:cs typeface="+mn-cs"/>
                        </a:rPr>
                        <a:t>TBA</a:t>
                      </a: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Neue Haas Grotesk Text Pro" panose="020B05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705734450"/>
                  </a:ext>
                </a:extLst>
              </a:tr>
              <a:tr h="444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eue Haas Grotesk Text Pro" panose="020B0504020202020204" pitchFamily="34" charset="0"/>
                        </a:rPr>
                        <a:t>QT 3 Training In-person all day</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Neue Haas Grotesk Text Pro" panose="020B0504020202020204" pitchFamily="34" charset="0"/>
                          <a:ea typeface="+mn-ea"/>
                          <a:cs typeface="+mn-cs"/>
                        </a:rPr>
                        <a:t>TBA</a:t>
                      </a: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Neue Haas Grotesk Text Pro" panose="020B05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1945747251"/>
                  </a:ext>
                </a:extLst>
              </a:tr>
              <a:tr h="407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eue Haas Grotesk Text Pro" panose="020B0504020202020204" pitchFamily="34" charset="0"/>
                        </a:rPr>
                        <a:t>QT 4 Training In-person all day</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June 25</a:t>
                      </a:r>
                      <a:r>
                        <a:rPr kumimoji="0" lang="en-US" sz="1800" b="0" i="0" u="none" strike="noStrike" kern="1200" cap="none" spc="0" normalizeH="0" baseline="30000" noProof="0" dirty="0">
                          <a:ln>
                            <a:noFill/>
                          </a:ln>
                          <a:solidFill>
                            <a:prstClr val="black"/>
                          </a:solidFill>
                          <a:effectLst/>
                          <a:uLnTx/>
                          <a:uFillTx/>
                          <a:latin typeface="Neue Haas Grotesk Text Pro" panose="020B0504020202020204" pitchFamily="34" charset="0"/>
                          <a:ea typeface="+mn-ea"/>
                          <a:cs typeface="+mn-cs"/>
                        </a:rPr>
                        <a:t>th</a:t>
                      </a: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 2025</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Neue Haas Grotesk Text Pro" panose="020B05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2221810918"/>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Neue Haas Grotesk Text Pro" panose="020B0504020202020204" pitchFamily="34" charset="0"/>
                        </a:rPr>
                        <a:t>A-DRT Training – MRT mandatory / Optional for others</a:t>
                      </a: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November and April each year</a:t>
                      </a:r>
                    </a:p>
                  </a:txBody>
                  <a:tcPr>
                    <a:solidFill>
                      <a:schemeClr val="accent6">
                        <a:lumMod val="40000"/>
                        <a:lumOff val="60000"/>
                      </a:schemeClr>
                    </a:solidFill>
                  </a:tcPr>
                </a:tc>
                <a:tc>
                  <a:txBody>
                    <a:bodyPr/>
                    <a:lstStyle/>
                    <a:p>
                      <a:endParaRPr lang="en-US" dirty="0">
                        <a:latin typeface="Neue Haas Grotesk Text Pro" panose="020B05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2637783274"/>
                  </a:ext>
                </a:extLst>
              </a:tr>
              <a:tr h="320040">
                <a:tc>
                  <a:txBody>
                    <a:bodyPr/>
                    <a:lstStyle/>
                    <a:p>
                      <a:r>
                        <a:rPr lang="en-US" dirty="0">
                          <a:latin typeface="Neue Haas Grotesk Text Pro" panose="020B0504020202020204" pitchFamily="34" charset="0"/>
                        </a:rPr>
                        <a:t>Competent Persons Training - optional</a:t>
                      </a:r>
                    </a:p>
                  </a:txBody>
                  <a:tcPr>
                    <a:solidFill>
                      <a:schemeClr val="accent6">
                        <a:lumMod val="40000"/>
                        <a:lumOff val="60000"/>
                      </a:schemeClr>
                    </a:solidFill>
                  </a:tcPr>
                </a:tc>
                <a:tc>
                  <a:txBody>
                    <a:bodyPr/>
                    <a:lstStyle/>
                    <a:p>
                      <a:r>
                        <a:rPr lang="en-US" dirty="0">
                          <a:latin typeface="Neue Haas Grotesk Text Pro" panose="020B0504020202020204" pitchFamily="34" charset="0"/>
                        </a:rPr>
                        <a:t>Online as needed</a:t>
                      </a:r>
                    </a:p>
                  </a:txBody>
                  <a:tcPr>
                    <a:solidFill>
                      <a:schemeClr val="accent6">
                        <a:lumMod val="40000"/>
                        <a:lumOff val="60000"/>
                      </a:schemeClr>
                    </a:solidFill>
                  </a:tcPr>
                </a:tc>
                <a:tc>
                  <a:txBody>
                    <a:bodyPr/>
                    <a:lstStyle/>
                    <a:p>
                      <a:endParaRPr lang="en-US" dirty="0">
                        <a:latin typeface="Neue Haas Grotesk Text Pro" panose="020B05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2739837445"/>
                  </a:ext>
                </a:extLst>
              </a:tr>
            </a:tbl>
          </a:graphicData>
        </a:graphic>
      </p:graphicFrame>
      <p:pic>
        <p:nvPicPr>
          <p:cNvPr id="7" name="Content Placeholder 5" descr="A picture containing text, clipart&#10;&#10;Description automatically generated">
            <a:extLst>
              <a:ext uri="{FF2B5EF4-FFF2-40B4-BE49-F238E27FC236}">
                <a16:creationId xmlns:a16="http://schemas.microsoft.com/office/drawing/2014/main" id="{60F91089-6E72-40FC-A4E7-8E9111F32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9" name="Picture 8" descr="Logo&#10;&#10;Description automatically generated">
            <a:extLst>
              <a:ext uri="{FF2B5EF4-FFF2-40B4-BE49-F238E27FC236}">
                <a16:creationId xmlns:a16="http://schemas.microsoft.com/office/drawing/2014/main" id="{BC8225F6-4C67-4CAE-B9D2-31FBFF90B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3" name="Title 1">
            <a:extLst>
              <a:ext uri="{FF2B5EF4-FFF2-40B4-BE49-F238E27FC236}">
                <a16:creationId xmlns:a16="http://schemas.microsoft.com/office/drawing/2014/main" id="{EF7D01CA-AEE9-C8E3-13F7-34AF454AB16C}"/>
              </a:ext>
            </a:extLst>
          </p:cNvPr>
          <p:cNvSpPr txBox="1">
            <a:spLocks/>
          </p:cNvSpPr>
          <p:nvPr/>
        </p:nvSpPr>
        <p:spPr>
          <a:xfrm>
            <a:off x="1078717" y="8220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spTree>
    <p:extLst>
      <p:ext uri="{BB962C8B-B14F-4D97-AF65-F5344CB8AC3E}">
        <p14:creationId xmlns:p14="http://schemas.microsoft.com/office/powerpoint/2010/main" val="57290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D44F-72D8-4760-B851-1AAF17A65C94}"/>
              </a:ext>
            </a:extLst>
          </p:cNvPr>
          <p:cNvSpPr>
            <a:spLocks noGrp="1"/>
          </p:cNvSpPr>
          <p:nvPr>
            <p:ph type="title"/>
          </p:nvPr>
        </p:nvSpPr>
        <p:spPr>
          <a:xfrm>
            <a:off x="1078717" y="491494"/>
            <a:ext cx="9603275" cy="1049235"/>
          </a:xfrm>
        </p:spPr>
        <p:txBody>
          <a:bodyPr/>
          <a:lstStyle/>
          <a:p>
            <a:r>
              <a:rPr lang="en-US" dirty="0">
                <a:latin typeface="Neue Haas Grotesk Text Pro" panose="020B0504020202020204" pitchFamily="34" charset="0"/>
              </a:rPr>
              <a:t>Member Training</a:t>
            </a:r>
          </a:p>
        </p:txBody>
      </p:sp>
      <p:sp>
        <p:nvSpPr>
          <p:cNvPr id="6" name="Content Placeholder 5">
            <a:extLst>
              <a:ext uri="{FF2B5EF4-FFF2-40B4-BE49-F238E27FC236}">
                <a16:creationId xmlns:a16="http://schemas.microsoft.com/office/drawing/2014/main" id="{68EE7568-C033-491F-84F8-519D67F2FA62}"/>
              </a:ext>
            </a:extLst>
          </p:cNvPr>
          <p:cNvSpPr>
            <a:spLocks noGrp="1"/>
          </p:cNvSpPr>
          <p:nvPr>
            <p:ph idx="1"/>
          </p:nvPr>
        </p:nvSpPr>
        <p:spPr>
          <a:xfrm>
            <a:off x="4514024" y="6252074"/>
            <a:ext cx="10268712" cy="582000"/>
          </a:xfrm>
        </p:spPr>
        <p:txBody>
          <a:bodyPr>
            <a:normAutofit/>
          </a:bodyPr>
          <a:lstStyle/>
          <a:p>
            <a:pPr marL="0" marR="0">
              <a:lnSpc>
                <a:spcPct val="107000"/>
              </a:lnSpc>
              <a:spcBef>
                <a:spcPts val="0"/>
              </a:spcBef>
              <a:spcAft>
                <a:spcPts val="0"/>
              </a:spcAft>
            </a:pPr>
            <a:r>
              <a:rPr lang="en-US" sz="2000" dirty="0">
                <a:effectLst/>
                <a:latin typeface="Neue Haas Grotesk Text Pro" panose="020B0504020202020204" pitchFamily="34" charset="0"/>
                <a:ea typeface="Calibri" panose="020F0502020204030204" pitchFamily="34" charset="0"/>
                <a:cs typeface="Times New Roman" panose="02020603050405020304" pitchFamily="18" charset="0"/>
                <a:hlinkClick r:id="rId2"/>
              </a:rPr>
              <a:t>www.iowahabitat.org/member-training</a:t>
            </a:r>
            <a:r>
              <a:rPr lang="en-US" sz="2000" dirty="0">
                <a:effectLst/>
                <a:latin typeface="Neue Haas Grotesk Text Pro" panose="020B0504020202020204" pitchFamily="34" charset="0"/>
                <a:ea typeface="Calibri" panose="020F0502020204030204" pitchFamily="34" charset="0"/>
                <a:cs typeface="Times New Roman" panose="02020603050405020304" pitchFamily="18" charset="0"/>
              </a:rPr>
              <a:t> </a:t>
            </a:r>
          </a:p>
        </p:txBody>
      </p:sp>
      <p:pic>
        <p:nvPicPr>
          <p:cNvPr id="7" name="Content Placeholder 5" descr="A picture containing text, clipart&#10;&#10;Description automatically generated">
            <a:extLst>
              <a:ext uri="{FF2B5EF4-FFF2-40B4-BE49-F238E27FC236}">
                <a16:creationId xmlns:a16="http://schemas.microsoft.com/office/drawing/2014/main" id="{60F91089-6E72-40FC-A4E7-8E9111F32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9" name="Picture 8" descr="Logo&#10;&#10;Description automatically generated">
            <a:extLst>
              <a:ext uri="{FF2B5EF4-FFF2-40B4-BE49-F238E27FC236}">
                <a16:creationId xmlns:a16="http://schemas.microsoft.com/office/drawing/2014/main" id="{BC8225F6-4C67-4CAE-B9D2-31FBFF90B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pic>
        <p:nvPicPr>
          <p:cNvPr id="5" name="Picture 4">
            <a:extLst>
              <a:ext uri="{FF2B5EF4-FFF2-40B4-BE49-F238E27FC236}">
                <a16:creationId xmlns:a16="http://schemas.microsoft.com/office/drawing/2014/main" id="{5CBC5BCA-3B0D-4123-9A5A-E7CD90A6ABA1}"/>
              </a:ext>
            </a:extLst>
          </p:cNvPr>
          <p:cNvPicPr>
            <a:picLocks noChangeAspect="1"/>
          </p:cNvPicPr>
          <p:nvPr/>
        </p:nvPicPr>
        <p:blipFill>
          <a:blip r:embed="rId5"/>
          <a:stretch>
            <a:fillRect/>
          </a:stretch>
        </p:blipFill>
        <p:spPr>
          <a:xfrm>
            <a:off x="666786" y="41891"/>
            <a:ext cx="9081270" cy="6117996"/>
          </a:xfrm>
          <a:prstGeom prst="rect">
            <a:avLst/>
          </a:prstGeom>
        </p:spPr>
      </p:pic>
    </p:spTree>
    <p:extLst>
      <p:ext uri="{BB962C8B-B14F-4D97-AF65-F5344CB8AC3E}">
        <p14:creationId xmlns:p14="http://schemas.microsoft.com/office/powerpoint/2010/main" val="3659131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60E5-5A39-43D6-BAF4-2252BD207C34}"/>
              </a:ext>
            </a:extLst>
          </p:cNvPr>
          <p:cNvSpPr>
            <a:spLocks noGrp="1"/>
          </p:cNvSpPr>
          <p:nvPr>
            <p:ph type="title"/>
          </p:nvPr>
        </p:nvSpPr>
        <p:spPr/>
        <p:txBody>
          <a:bodyPr/>
          <a:lstStyle/>
          <a:p>
            <a:r>
              <a:rPr lang="en-US" dirty="0">
                <a:latin typeface="Neue Haas Grotesk Text Pro" panose="020B0504020202020204" pitchFamily="34" charset="0"/>
              </a:rPr>
              <a:t>Job Shadowing</a:t>
            </a:r>
          </a:p>
        </p:txBody>
      </p:sp>
      <p:sp>
        <p:nvSpPr>
          <p:cNvPr id="3" name="Content Placeholder 2">
            <a:extLst>
              <a:ext uri="{FF2B5EF4-FFF2-40B4-BE49-F238E27FC236}">
                <a16:creationId xmlns:a16="http://schemas.microsoft.com/office/drawing/2014/main" id="{1ED57991-BED4-4120-936A-5EAA41CB0E7C}"/>
              </a:ext>
            </a:extLst>
          </p:cNvPr>
          <p:cNvSpPr>
            <a:spLocks noGrp="1"/>
          </p:cNvSpPr>
          <p:nvPr>
            <p:ph idx="1"/>
          </p:nvPr>
        </p:nvSpPr>
        <p:spPr>
          <a:xfrm>
            <a:off x="1451579" y="2015732"/>
            <a:ext cx="10480009" cy="4318512"/>
          </a:xfrm>
        </p:spPr>
        <p:txBody>
          <a:bodyPr>
            <a:normAutofit fontScale="70000" lnSpcReduction="20000"/>
          </a:bodyPr>
          <a:lstStyle/>
          <a:p>
            <a:pPr marL="0" marR="0" lvl="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members are encouraged to participate in a job shadowing project. We hope this will help members learn about potential career fields. This activity counts towards your total service hours. </a:t>
            </a: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dirty="0">
                <a:latin typeface="Calibri" panose="020F0502020204030204" pitchFamily="34" charset="0"/>
                <a:ea typeface="Calibri" panose="020F0502020204030204" pitchFamily="34" charset="0"/>
                <a:cs typeface="Times New Roman" panose="02020603050405020304" pitchFamily="18" charset="0"/>
              </a:rPr>
              <a:t>What is job shadowing? </a:t>
            </a:r>
            <a:r>
              <a:rPr lang="en-US" sz="1800" dirty="0">
                <a:latin typeface="Calibri" panose="020F0502020204030204" pitchFamily="34" charset="0"/>
                <a:ea typeface="Calibri" panose="020F0502020204030204" pitchFamily="34" charset="0"/>
                <a:cs typeface="Times New Roman" panose="02020603050405020304" pitchFamily="18" charset="0"/>
              </a:rPr>
              <a:t>- Job shadowing is a type of on-the-job training that allows an interested person to follow and closely observe another employee performing specific role. This usually lasts for a few hours and gives time for the member to learn about the roles. This involves asking about the field of work, typical work environments and more. It does not need to be a situation where a member just sits by a staff person if that does not make sense for the role. Instead, members could go to lunch or join them in meeting to really ask questions about the roles.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dirty="0">
                <a:latin typeface="Calibri" panose="020F0502020204030204" pitchFamily="34" charset="0"/>
                <a:ea typeface="Calibri" panose="020F0502020204030204" pitchFamily="34" charset="0"/>
                <a:cs typeface="Times New Roman" panose="02020603050405020304" pitchFamily="18" charset="0"/>
              </a:rPr>
              <a:t>Where can you job shadow? – members are not limited in where they can job shadow</a:t>
            </a: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dirty="0">
                <a:latin typeface="Calibri" panose="020F0502020204030204" pitchFamily="34" charset="0"/>
                <a:ea typeface="Calibri" panose="020F0502020204030204" pitchFamily="34" charset="0"/>
                <a:cs typeface="Times New Roman" panose="02020603050405020304" pitchFamily="18" charset="0"/>
              </a:rPr>
              <a:t>How do you count hours? – In order for hours to count members must: </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Have it approved by supervisor</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Complete the questionnaire/reflection</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Count hours traveling to and fr</a:t>
            </a:r>
            <a:r>
              <a:rPr lang="en-US" sz="1800" dirty="0">
                <a:latin typeface="Calibri" panose="020F0502020204030204" pitchFamily="34" charset="0"/>
                <a:ea typeface="Calibri" panose="020F0502020204030204" pitchFamily="34" charset="0"/>
                <a:cs typeface="Times New Roman" panose="02020603050405020304" pitchFamily="18" charset="0"/>
              </a:rPr>
              <a:t>om the meeting and the meeting</a:t>
            </a: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How do you start? </a:t>
            </a:r>
          </a:p>
          <a:p>
            <a:pPr marL="342900" marR="0" lvl="0" indent="-342900">
              <a:lnSpc>
                <a:spcPct val="107000"/>
              </a:lnSpc>
              <a:spcBef>
                <a:spcPts val="0"/>
              </a:spcBef>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Think of a career field/position you want to learn more about</a:t>
            </a:r>
          </a:p>
          <a:p>
            <a:pPr marL="342900" marR="0" lvl="0" indent="-342900">
              <a:lnSpc>
                <a:spcPct val="107000"/>
              </a:lnSpc>
              <a:spcBef>
                <a:spcPts val="0"/>
              </a:spcBef>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Find someone in a career field that interests you</a:t>
            </a:r>
          </a:p>
          <a:p>
            <a:pPr marL="342900" indent="-342900">
              <a:lnSpc>
                <a:spcPct val="107000"/>
              </a:lnSpc>
              <a:spcBef>
                <a:spcPts val="0"/>
              </a:spcBef>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Get approval from supervisor</a:t>
            </a:r>
          </a:p>
          <a:p>
            <a:pPr marL="342900" marR="0" lvl="0" indent="-342900">
              <a:lnSpc>
                <a:spcPct val="107000"/>
              </a:lnSpc>
              <a:spcBef>
                <a:spcPts val="0"/>
              </a:spcBef>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Schedule a time to meet with this new person</a:t>
            </a:r>
          </a:p>
          <a:p>
            <a:pPr marL="342900" marR="0" lvl="0" indent="-342900">
              <a:lnSpc>
                <a:spcPct val="107000"/>
              </a:lnSpc>
              <a:spcBef>
                <a:spcPts val="0"/>
              </a:spcBef>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Fill out this questionnaire with the person you are job shadowing</a:t>
            </a:r>
          </a:p>
          <a:p>
            <a:pPr marL="0" marR="0" lvl="0" indent="0">
              <a:lnSpc>
                <a:spcPct val="107000"/>
              </a:lnSpc>
              <a:spcBef>
                <a:spcPts val="0"/>
              </a:spcBef>
              <a:spcAft>
                <a:spcPts val="0"/>
              </a:spcAft>
              <a:buNone/>
            </a:pP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i="1" dirty="0">
                <a:latin typeface="Calibri" panose="020F0502020204030204" pitchFamily="34" charset="0"/>
                <a:ea typeface="Calibri" panose="020F0502020204030204" pitchFamily="34" charset="0"/>
                <a:cs typeface="Times New Roman" panose="02020603050405020304" pitchFamily="18" charset="0"/>
              </a:rPr>
              <a:t>Members can ask for help from supervisors or Habitat Iowa staff to find potential matches. </a:t>
            </a:r>
          </a:p>
        </p:txBody>
      </p:sp>
      <p:pic>
        <p:nvPicPr>
          <p:cNvPr id="4" name="Content Placeholder 5" descr="A picture containing text, clipart&#10;&#10;Description automatically generated">
            <a:extLst>
              <a:ext uri="{FF2B5EF4-FFF2-40B4-BE49-F238E27FC236}">
                <a16:creationId xmlns:a16="http://schemas.microsoft.com/office/drawing/2014/main" id="{A1F56ED9-D149-4439-96B6-5C1EFCC91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E531D124-09AC-4D44-9C28-52A8ECC07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2674940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60E5-5A39-43D6-BAF4-2252BD207C34}"/>
              </a:ext>
            </a:extLst>
          </p:cNvPr>
          <p:cNvSpPr>
            <a:spLocks noGrp="1"/>
          </p:cNvSpPr>
          <p:nvPr>
            <p:ph type="title"/>
          </p:nvPr>
        </p:nvSpPr>
        <p:spPr/>
        <p:txBody>
          <a:bodyPr/>
          <a:lstStyle/>
          <a:p>
            <a:r>
              <a:rPr lang="en-US" dirty="0">
                <a:latin typeface="Neue Haas Grotesk Text Pro" panose="020B0504020202020204" pitchFamily="34" charset="0"/>
              </a:rPr>
              <a:t>Leadership Certificate-</a:t>
            </a:r>
            <a:r>
              <a:rPr lang="en-US" dirty="0">
                <a:highlight>
                  <a:srgbClr val="FFFF00"/>
                </a:highlight>
                <a:latin typeface="Neue Haas Grotesk Text Pro" panose="020B0504020202020204" pitchFamily="34" charset="0"/>
              </a:rPr>
              <a:t> CURRENTLY SUSPENDED</a:t>
            </a:r>
          </a:p>
        </p:txBody>
      </p:sp>
      <p:sp>
        <p:nvSpPr>
          <p:cNvPr id="3" name="Content Placeholder 2">
            <a:extLst>
              <a:ext uri="{FF2B5EF4-FFF2-40B4-BE49-F238E27FC236}">
                <a16:creationId xmlns:a16="http://schemas.microsoft.com/office/drawing/2014/main" id="{1ED57991-BED4-4120-936A-5EAA41CB0E7C}"/>
              </a:ext>
            </a:extLst>
          </p:cNvPr>
          <p:cNvSpPr>
            <a:spLocks noGrp="1"/>
          </p:cNvSpPr>
          <p:nvPr>
            <p:ph idx="1"/>
          </p:nvPr>
        </p:nvSpPr>
        <p:spPr>
          <a:xfrm>
            <a:off x="1451579" y="2015732"/>
            <a:ext cx="10480009" cy="4037749"/>
          </a:xfrm>
        </p:spPr>
        <p:txBody>
          <a:bodyPr>
            <a:normAutofit fontScale="92500" lnSpcReduction="10000"/>
          </a:bodyPr>
          <a:lstStyle/>
          <a:p>
            <a:pPr marL="0" marR="0" lvl="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 member completes all components of the leadership academy, they will receive a certification in leadership. This is not required. </a:t>
            </a: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Participate in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Job Shadowing project</a:t>
            </a:r>
            <a:r>
              <a:rPr lang="en-US" sz="1800" dirty="0">
                <a:effectLst/>
                <a:latin typeface="Calibri" panose="020F0502020204030204" pitchFamily="34" charset="0"/>
                <a:ea typeface="Calibri" panose="020F0502020204030204" pitchFamily="34" charset="0"/>
                <a:cs typeface="Times New Roman" panose="02020603050405020304" pitchFamily="18" charset="0"/>
              </a:rPr>
              <a:t> (Location does not need to be Habitat)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Demonstrate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public speaking skills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through service (speaking to volunteers, Day at the Capitol, etc.)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Demonstrate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leadership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their service site signed off by supervisor</a:t>
            </a:r>
          </a:p>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Complete Training in the following topics: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Advocacy</a:t>
            </a:r>
          </a:p>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Conflict Resolution</a:t>
            </a:r>
          </a:p>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Emotional Intelligence </a:t>
            </a:r>
          </a:p>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Diversity and Inclusion</a:t>
            </a:r>
          </a:p>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Employability Skills</a:t>
            </a:r>
          </a:p>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Volunteer Engagement</a:t>
            </a:r>
          </a:p>
          <a:p>
            <a:pPr marL="742950" marR="0" lvl="1" indent="-285750">
              <a:lnSpc>
                <a:spcPct val="107000"/>
              </a:lnSpc>
              <a:spcBef>
                <a:spcPts val="0"/>
              </a:spcBef>
              <a:spcAft>
                <a:spcPts val="80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Board Skills</a:t>
            </a:r>
          </a:p>
          <a:p>
            <a:pPr marL="0" indent="0">
              <a:lnSpc>
                <a:spcPct val="107000"/>
              </a:lnSpc>
              <a:spcBef>
                <a:spcPts val="0"/>
              </a:spcBef>
              <a:spcAft>
                <a:spcPts val="80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More information on completing this project can be found at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2"/>
              </a:rPr>
              <a:t>www.iowahabitat.org/leadership-certificate</a:t>
            </a:r>
            <a:r>
              <a:rPr lang="en-US"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Content Placeholder 5" descr="A picture containing text, clipart&#10;&#10;Description automatically generated">
            <a:extLst>
              <a:ext uri="{FF2B5EF4-FFF2-40B4-BE49-F238E27FC236}">
                <a16:creationId xmlns:a16="http://schemas.microsoft.com/office/drawing/2014/main" id="{A1F56ED9-D149-4439-96B6-5C1EFCC91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E531D124-09AC-4D44-9C28-52A8ECC07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1544097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86AF9-60D6-37F9-52D0-E0630E92E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8C1EA-77F3-6C8A-13E3-02D190DB6C33}"/>
              </a:ext>
            </a:extLst>
          </p:cNvPr>
          <p:cNvSpPr>
            <a:spLocks noGrp="1"/>
          </p:cNvSpPr>
          <p:nvPr>
            <p:ph type="title"/>
          </p:nvPr>
        </p:nvSpPr>
        <p:spPr>
          <a:xfrm>
            <a:off x="777108" y="829656"/>
            <a:ext cx="9603275" cy="611686"/>
          </a:xfrm>
        </p:spPr>
        <p:txBody>
          <a:bodyPr/>
          <a:lstStyle/>
          <a:p>
            <a:r>
              <a:rPr lang="en-US" b="1" dirty="0">
                <a:solidFill>
                  <a:schemeClr val="tx2"/>
                </a:solidFill>
                <a:latin typeface="Neue Haas Grotesk Text Pro" panose="020B0504020202020204" pitchFamily="34" charset="0"/>
                <a:cs typeface="Times New Roman"/>
              </a:rPr>
              <a:t>Developing Members</a:t>
            </a:r>
            <a:endParaRPr lang="en-US" dirty="0">
              <a:latin typeface="Neue Haas Grotesk Text Pro" panose="020B0504020202020204" pitchFamily="34" charset="0"/>
            </a:endParaRPr>
          </a:p>
        </p:txBody>
      </p:sp>
      <p:sp>
        <p:nvSpPr>
          <p:cNvPr id="3" name="Content Placeholder 2">
            <a:extLst>
              <a:ext uri="{FF2B5EF4-FFF2-40B4-BE49-F238E27FC236}">
                <a16:creationId xmlns:a16="http://schemas.microsoft.com/office/drawing/2014/main" id="{B8386E66-D386-7BC8-A44D-4A28F0FB5856}"/>
              </a:ext>
            </a:extLst>
          </p:cNvPr>
          <p:cNvSpPr>
            <a:spLocks noGrp="1"/>
          </p:cNvSpPr>
          <p:nvPr>
            <p:ph idx="1"/>
          </p:nvPr>
        </p:nvSpPr>
        <p:spPr>
          <a:xfrm>
            <a:off x="1308163" y="1966903"/>
            <a:ext cx="4941466" cy="4199726"/>
          </a:xfrm>
        </p:spPr>
        <p:txBody>
          <a:bodyPr>
            <a:noAutofit/>
          </a:bodyPr>
          <a:lstStyle/>
          <a:p>
            <a:pPr eaLnBrk="1" hangingPunct="1">
              <a:buFont typeface="Wingdings" panose="05000000000000000000" pitchFamily="2" charset="2"/>
              <a:buChar char="§"/>
              <a:defRPr/>
            </a:pPr>
            <a:r>
              <a:rPr lang="en-US" altLang="en-US" sz="1800" dirty="0">
                <a:solidFill>
                  <a:srgbClr val="00B050"/>
                </a:solidFill>
                <a:latin typeface="Neue Haas Grotesk Text Pro" panose="020B0504020202020204" pitchFamily="34" charset="0"/>
                <a:cs typeface="Times New Roman" pitchFamily="18" charset="0"/>
              </a:rPr>
              <a:t>Promotes retention</a:t>
            </a:r>
          </a:p>
          <a:p>
            <a:pPr eaLnBrk="1" hangingPunct="1">
              <a:buFont typeface="Wingdings" panose="05000000000000000000" pitchFamily="2" charset="2"/>
              <a:buChar char="§"/>
              <a:defRPr/>
            </a:pPr>
            <a:r>
              <a:rPr lang="en-US" altLang="en-US" sz="1800" dirty="0">
                <a:solidFill>
                  <a:srgbClr val="0070C0"/>
                </a:solidFill>
                <a:latin typeface="Neue Haas Grotesk Text Pro" panose="020B0504020202020204" pitchFamily="34" charset="0"/>
                <a:cs typeface="Times New Roman" pitchFamily="18" charset="0"/>
              </a:rPr>
              <a:t>Improves member effectiveness</a:t>
            </a:r>
          </a:p>
          <a:p>
            <a:pPr eaLnBrk="1" hangingPunct="1">
              <a:buFont typeface="Wingdings" panose="05000000000000000000" pitchFamily="2" charset="2"/>
              <a:buChar char="§"/>
              <a:defRPr/>
            </a:pPr>
            <a:r>
              <a:rPr lang="en-US" altLang="en-US" sz="1800" dirty="0">
                <a:solidFill>
                  <a:srgbClr val="00B050"/>
                </a:solidFill>
                <a:latin typeface="Neue Haas Grotesk Text Pro" panose="020B0504020202020204" pitchFamily="34" charset="0"/>
                <a:cs typeface="Times New Roman"/>
              </a:rPr>
              <a:t>Improves organizational quality</a:t>
            </a:r>
            <a:endParaRPr lang="en-US" altLang="en-US" sz="1800" dirty="0">
              <a:latin typeface="Neue Haas Grotesk Text Pro" panose="020B0504020202020204" pitchFamily="34" charset="0"/>
              <a:cs typeface="Times New Roman"/>
            </a:endParaRPr>
          </a:p>
          <a:p>
            <a:pPr eaLnBrk="1" hangingPunct="1">
              <a:buFont typeface="Wingdings" panose="05000000000000000000" pitchFamily="2" charset="2"/>
              <a:buChar char="§"/>
              <a:defRPr/>
            </a:pPr>
            <a:r>
              <a:rPr lang="en-US" altLang="en-US" sz="1800" dirty="0">
                <a:solidFill>
                  <a:srgbClr val="0070C0"/>
                </a:solidFill>
                <a:latin typeface="Neue Haas Grotesk Text Pro" panose="020B0504020202020204" pitchFamily="34" charset="0"/>
                <a:cs typeface="Times New Roman" pitchFamily="18" charset="0"/>
              </a:rPr>
              <a:t>Helps members develop skills</a:t>
            </a:r>
          </a:p>
          <a:p>
            <a:pPr eaLnBrk="1" hangingPunct="1">
              <a:buFont typeface="Wingdings" panose="05000000000000000000" pitchFamily="2" charset="2"/>
              <a:buChar char="§"/>
              <a:defRPr/>
            </a:pPr>
            <a:r>
              <a:rPr lang="en-US" altLang="en-US" sz="1800" dirty="0">
                <a:solidFill>
                  <a:srgbClr val="00B050"/>
                </a:solidFill>
                <a:latin typeface="Neue Haas Grotesk Text Pro" panose="020B0504020202020204" pitchFamily="34" charset="0"/>
                <a:cs typeface="Times New Roman" pitchFamily="18" charset="0"/>
              </a:rPr>
              <a:t>Increases member knowledge</a:t>
            </a:r>
          </a:p>
          <a:p>
            <a:pPr eaLnBrk="1" hangingPunct="1">
              <a:buFont typeface="Wingdings" panose="05000000000000000000" pitchFamily="2" charset="2"/>
              <a:buChar char="§"/>
              <a:defRPr/>
            </a:pPr>
            <a:r>
              <a:rPr lang="en-US" altLang="en-US" sz="1800" dirty="0">
                <a:solidFill>
                  <a:srgbClr val="0070C0"/>
                </a:solidFill>
                <a:latin typeface="Neue Haas Grotesk Text Pro" panose="020B0504020202020204" pitchFamily="34" charset="0"/>
                <a:cs typeface="Times New Roman" pitchFamily="18" charset="0"/>
              </a:rPr>
              <a:t>Broadens attitudes and perspectives</a:t>
            </a:r>
          </a:p>
          <a:p>
            <a:pPr eaLnBrk="1" hangingPunct="1">
              <a:buFont typeface="Wingdings" panose="05000000000000000000" pitchFamily="2" charset="2"/>
              <a:buChar char="§"/>
              <a:defRPr/>
            </a:pPr>
            <a:r>
              <a:rPr lang="en-US" altLang="en-US" sz="1800" dirty="0">
                <a:solidFill>
                  <a:srgbClr val="00B050"/>
                </a:solidFill>
                <a:latin typeface="Neue Haas Grotesk Text Pro" panose="020B0504020202020204" pitchFamily="34" charset="0"/>
                <a:cs typeface="Times New Roman" pitchFamily="18" charset="0"/>
              </a:rPr>
              <a:t>Augments site and sponsor training</a:t>
            </a:r>
          </a:p>
          <a:p>
            <a:pPr eaLnBrk="1" hangingPunct="1">
              <a:buFont typeface="Wingdings" panose="05000000000000000000" pitchFamily="2" charset="2"/>
              <a:buChar char="§"/>
              <a:defRPr/>
            </a:pPr>
            <a:r>
              <a:rPr lang="en-US" altLang="en-US" sz="1800" dirty="0">
                <a:solidFill>
                  <a:srgbClr val="0070C0"/>
                </a:solidFill>
                <a:latin typeface="Neue Haas Grotesk Text Pro" panose="020B0504020202020204" pitchFamily="34" charset="0"/>
                <a:cs typeface="Times New Roman" pitchFamily="18" charset="0"/>
              </a:rPr>
              <a:t>Promotes lifelong engagement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pic>
        <p:nvPicPr>
          <p:cNvPr id="6" name="Content Placeholder 5" descr="A picture containing text, clipart&#10;&#10;Description automatically generated">
            <a:extLst>
              <a:ext uri="{FF2B5EF4-FFF2-40B4-BE49-F238E27FC236}">
                <a16:creationId xmlns:a16="http://schemas.microsoft.com/office/drawing/2014/main" id="{2D9EAB79-C9E7-145C-2533-3923E9652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7E62077E-78B4-63CC-33F5-C9C522387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194F660F-1DFE-8735-CBD2-44A02678B221}"/>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pic>
        <p:nvPicPr>
          <p:cNvPr id="9" name="Picture 8" descr="A person and person using a power tool&#10;&#10;AI-generated content may be incorrect.">
            <a:extLst>
              <a:ext uri="{FF2B5EF4-FFF2-40B4-BE49-F238E27FC236}">
                <a16:creationId xmlns:a16="http://schemas.microsoft.com/office/drawing/2014/main" id="{64EC2674-ECF4-3A41-1C5B-B5DA075C1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650" y="0"/>
            <a:ext cx="4578350" cy="6858000"/>
          </a:xfrm>
          <a:prstGeom prst="rect">
            <a:avLst/>
          </a:prstGeom>
        </p:spPr>
      </p:pic>
    </p:spTree>
    <p:extLst>
      <p:ext uri="{BB962C8B-B14F-4D97-AF65-F5344CB8AC3E}">
        <p14:creationId xmlns:p14="http://schemas.microsoft.com/office/powerpoint/2010/main" val="2818932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F1B89E7-D498-4D24-918C-1471CF518721}"/>
              </a:ext>
            </a:extLst>
          </p:cNvPr>
          <p:cNvSpPr>
            <a:spLocks noGrp="1"/>
          </p:cNvSpPr>
          <p:nvPr>
            <p:ph type="title"/>
          </p:nvPr>
        </p:nvSpPr>
        <p:spPr>
          <a:xfrm>
            <a:off x="641351" y="1105461"/>
            <a:ext cx="5693235" cy="1049235"/>
          </a:xfrm>
        </p:spPr>
        <p:txBody>
          <a:bodyPr>
            <a:normAutofit/>
          </a:bodyPr>
          <a:lstStyle/>
          <a:p>
            <a:r>
              <a:rPr lang="en-US" sz="2800">
                <a:latin typeface="Neue Haas Grotesk Text Pro" panose="020B0504020202020204" pitchFamily="34" charset="0"/>
              </a:rPr>
              <a:t>Welcome to AmeriCorps!</a:t>
            </a:r>
            <a:endParaRPr lang="en-US" sz="2800" dirty="0">
              <a:latin typeface="Neue Haas Grotesk Text Pro" panose="020B0504020202020204" pitchFamily="34" charset="0"/>
            </a:endParaRPr>
          </a:p>
        </p:txBody>
      </p:sp>
      <p:sp>
        <p:nvSpPr>
          <p:cNvPr id="15" name="Rectangle 14">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C9A80383-7E34-4E2D-9E98-72EBC04AEE33}"/>
              </a:ext>
            </a:extLst>
          </p:cNvPr>
          <p:cNvSpPr>
            <a:spLocks noGrp="1"/>
          </p:cNvSpPr>
          <p:nvPr>
            <p:ph idx="1"/>
          </p:nvPr>
        </p:nvSpPr>
        <p:spPr>
          <a:xfrm>
            <a:off x="784229" y="2018413"/>
            <a:ext cx="5550357" cy="3450613"/>
          </a:xfrm>
        </p:spPr>
        <p:txBody>
          <a:bodyPr>
            <a:normAutofit/>
          </a:bodyPr>
          <a:lstStyle/>
          <a:p>
            <a:pPr marL="0" indent="0">
              <a:buFont typeface="Arial" panose="020B0604020202020204" pitchFamily="34" charset="0"/>
              <a:buNone/>
              <a:defRPr/>
            </a:pPr>
            <a:r>
              <a:rPr lang="en-US" altLang="en-US">
                <a:latin typeface="NeueHaasGroteskText" panose="020B0504020202020204" pitchFamily="34" charset="0"/>
              </a:rPr>
              <a:t>Habitat for Humanity of Iowa is excited to welcome you to our AmeriCorps Program! Contact us with any questions, concerns, or feedback at: </a:t>
            </a:r>
            <a:br>
              <a:rPr lang="en-US" altLang="en-US">
                <a:latin typeface="NeueHaasGroteskText" panose="020B0504020202020204" pitchFamily="34" charset="0"/>
              </a:rPr>
            </a:br>
            <a:endParaRPr lang="en-US" altLang="en-US">
              <a:latin typeface="NeueHaasGroteskText" panose="020B0504020202020204" pitchFamily="34" charset="0"/>
            </a:endParaRPr>
          </a:p>
          <a:p>
            <a:pPr marL="0" indent="0">
              <a:buFont typeface="Arial" panose="020B0604020202020204" pitchFamily="34" charset="0"/>
              <a:buNone/>
              <a:defRPr/>
            </a:pPr>
            <a:r>
              <a:rPr lang="en-US" altLang="en-US" b="1">
                <a:latin typeface="NeueHaasGroteskText" panose="020B0504020202020204" pitchFamily="34" charset="0"/>
              </a:rPr>
              <a:t>Katie Sylvis, Program Director</a:t>
            </a:r>
          </a:p>
          <a:p>
            <a:pPr marL="457200" lvl="1" indent="0">
              <a:buFont typeface="Arial" panose="020B0604020202020204" pitchFamily="34" charset="0"/>
              <a:buNone/>
              <a:defRPr/>
            </a:pPr>
            <a:r>
              <a:rPr lang="en-US" altLang="en-US" i="1">
                <a:latin typeface="NeueHaasGroteskText" panose="020B0504020202020204" pitchFamily="34" charset="0"/>
                <a:hlinkClick r:id="rId2"/>
              </a:rPr>
              <a:t>kzellmer@iowahabitat.org</a:t>
            </a:r>
            <a:r>
              <a:rPr lang="en-US" altLang="en-US" i="1">
                <a:latin typeface="NeueHaasGroteskText" panose="020B0504020202020204" pitchFamily="34" charset="0"/>
              </a:rPr>
              <a:t> / 515-344-3790</a:t>
            </a:r>
          </a:p>
          <a:p>
            <a:pPr marL="0" indent="0">
              <a:buNone/>
              <a:defRPr/>
            </a:pPr>
            <a:r>
              <a:rPr lang="en-US" altLang="en-US" b="1">
                <a:latin typeface="NeueHaasGroteskText" panose="020B0504020202020204" pitchFamily="34" charset="0"/>
              </a:rPr>
              <a:t>Main Office - </a:t>
            </a:r>
          </a:p>
          <a:p>
            <a:pPr marL="457200" lvl="1" indent="0">
              <a:buFont typeface="Arial" panose="020B0604020202020204" pitchFamily="34" charset="0"/>
              <a:buNone/>
              <a:defRPr/>
            </a:pPr>
            <a:r>
              <a:rPr lang="en-US" altLang="en-US" i="1">
                <a:latin typeface="NeueHaasGroteskText" panose="020B0504020202020204" pitchFamily="34" charset="0"/>
                <a:hlinkClick r:id="rId3"/>
              </a:rPr>
              <a:t>info@iowahabitat.org  </a:t>
            </a:r>
            <a:r>
              <a:rPr lang="en-US" altLang="en-US" i="1">
                <a:latin typeface="NeueHaasGroteskText" panose="020B0504020202020204" pitchFamily="34" charset="0"/>
              </a:rPr>
              <a:t>/ 515-266-6886</a:t>
            </a:r>
            <a:endParaRPr lang="en-US" altLang="en-US" i="1" dirty="0">
              <a:latin typeface="NeueHaasGroteskText" panose="020B0504020202020204" pitchFamily="34" charset="0"/>
            </a:endParaRPr>
          </a:p>
        </p:txBody>
      </p:sp>
      <p:pic>
        <p:nvPicPr>
          <p:cNvPr id="17" name="Picture 16">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on ladders on a green house&#10;&#10;AI-generated content may be incorrect.">
            <a:extLst>
              <a:ext uri="{FF2B5EF4-FFF2-40B4-BE49-F238E27FC236}">
                <a16:creationId xmlns:a16="http://schemas.microsoft.com/office/drawing/2014/main" id="{48476B27-86E0-EB92-9E39-F3A4CFB2B497}"/>
              </a:ext>
            </a:extLst>
          </p:cNvPr>
          <p:cNvPicPr>
            <a:picLocks noChangeAspect="1"/>
          </p:cNvPicPr>
          <p:nvPr/>
        </p:nvPicPr>
        <p:blipFill>
          <a:blip r:embed="rId5">
            <a:extLst>
              <a:ext uri="{28A0092B-C50C-407E-A947-70E740481C1C}">
                <a14:useLocalDpi xmlns:a14="http://schemas.microsoft.com/office/drawing/2010/main" val="0"/>
              </a:ext>
            </a:extLst>
          </a:blip>
          <a:srcRect l="15191" t="21026"/>
          <a:stretch/>
        </p:blipFill>
        <p:spPr>
          <a:xfrm>
            <a:off x="6656241" y="-11430"/>
            <a:ext cx="5535759" cy="6869429"/>
          </a:xfrm>
          <a:prstGeom prst="rect">
            <a:avLst/>
          </a:prstGeom>
          <a:ln w="28575">
            <a:solidFill>
              <a:schemeClr val="tx1"/>
            </a:solidFill>
          </a:ln>
        </p:spPr>
      </p:pic>
    </p:spTree>
    <p:extLst>
      <p:ext uri="{BB962C8B-B14F-4D97-AF65-F5344CB8AC3E}">
        <p14:creationId xmlns:p14="http://schemas.microsoft.com/office/powerpoint/2010/main" val="431820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E6D92-1888-E2F6-D166-79A57A673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8B4F1-3181-0062-CA18-BBA3A3B5032B}"/>
              </a:ext>
            </a:extLst>
          </p:cNvPr>
          <p:cNvSpPr>
            <a:spLocks noGrp="1"/>
          </p:cNvSpPr>
          <p:nvPr>
            <p:ph type="title"/>
          </p:nvPr>
        </p:nvSpPr>
        <p:spPr>
          <a:xfrm>
            <a:off x="777109" y="829656"/>
            <a:ext cx="5679448" cy="611686"/>
          </a:xfrm>
        </p:spPr>
        <p:txBody>
          <a:bodyPr>
            <a:normAutofit fontScale="90000"/>
          </a:bodyPr>
          <a:lstStyle/>
          <a:p>
            <a:r>
              <a:rPr lang="en-US" b="1" dirty="0">
                <a:solidFill>
                  <a:schemeClr val="tx2"/>
                </a:solidFill>
                <a:latin typeface="Neue Haas Grotesk Text Pro" panose="020B0504020202020204" pitchFamily="34" charset="0"/>
                <a:cs typeface="Times New Roman"/>
              </a:rPr>
              <a:t>CREATING A WELCOMING ENVIRONMENT</a:t>
            </a:r>
            <a:endParaRPr lang="en-US" dirty="0">
              <a:latin typeface="Neue Haas Grotesk Text Pro" panose="020B0504020202020204" pitchFamily="34" charset="0"/>
            </a:endParaRPr>
          </a:p>
        </p:txBody>
      </p:sp>
      <p:sp>
        <p:nvSpPr>
          <p:cNvPr id="3" name="Content Placeholder 2">
            <a:extLst>
              <a:ext uri="{FF2B5EF4-FFF2-40B4-BE49-F238E27FC236}">
                <a16:creationId xmlns:a16="http://schemas.microsoft.com/office/drawing/2014/main" id="{01215B1F-6AB6-3301-3B34-4BF68F739E7A}"/>
              </a:ext>
            </a:extLst>
          </p:cNvPr>
          <p:cNvSpPr>
            <a:spLocks noGrp="1"/>
          </p:cNvSpPr>
          <p:nvPr>
            <p:ph idx="1"/>
          </p:nvPr>
        </p:nvSpPr>
        <p:spPr>
          <a:xfrm>
            <a:off x="777108" y="1966903"/>
            <a:ext cx="6225857" cy="4199726"/>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solidFill>
                  <a:prstClr val="black"/>
                </a:solidFill>
                <a:latin typeface="Neue Haas Grotesk Text Pro" panose="020B0504020202020204" pitchFamily="34" charset="0"/>
              </a:rPr>
              <a:t>Most pitfalls can easily be avoided by communicating expectations early and often.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Members are brand new to the workforce and don’t know what you want from them.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dirty="0">
              <a:solidFill>
                <a:prstClr val="black"/>
              </a:solidFill>
              <a:latin typeface="Neue Haas Grotesk Text Pro" panose="020B05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u="sng" dirty="0">
                <a:solidFill>
                  <a:srgbClr val="FF671F"/>
                </a:solidFill>
                <a:latin typeface="Neue Haas Grotesk Text Pro" panose="020B0504020202020204" pitchFamily="34" charset="0"/>
              </a:rPr>
              <a:t>Think back to your first job and the first day. What would you want to be confident in your new role? </a:t>
            </a:r>
            <a:endParaRPr kumimoji="0" lang="en-US" sz="1800" b="1" i="0" u="sng" strike="noStrike" kern="1200" cap="none" spc="0" normalizeH="0" baseline="0" noProof="0" dirty="0">
              <a:ln>
                <a:noFill/>
              </a:ln>
              <a:solidFill>
                <a:srgbClr val="FF671F"/>
              </a:solidFill>
              <a:effectLst/>
              <a:uLnTx/>
              <a:uFillTx/>
              <a:latin typeface="Neue Haas Grotesk Text Pro"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dirty="0">
              <a:solidFill>
                <a:prstClr val="black"/>
              </a:solidFill>
              <a:latin typeface="Neue Haas Grotesk Text Pro" panose="020B05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Example: </a:t>
            </a:r>
            <a:r>
              <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Does starting at 7:30 mean arriving at 7:30 or does it mean ready to go in the Habitat Truck at 7:30?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solidFill>
                  <a:prstClr val="black"/>
                </a:solidFill>
                <a:latin typeface="Neue Haas Grotesk Text Pro" panose="020B0504020202020204" pitchFamily="34" charset="0"/>
              </a:rPr>
              <a:t>Is coffee and snacks shared or brought individuals?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pic>
        <p:nvPicPr>
          <p:cNvPr id="6" name="Content Placeholder 5" descr="A picture containing text, clipart&#10;&#10;Description automatically generated">
            <a:extLst>
              <a:ext uri="{FF2B5EF4-FFF2-40B4-BE49-F238E27FC236}">
                <a16:creationId xmlns:a16="http://schemas.microsoft.com/office/drawing/2014/main" id="{917FA5D8-7289-C59D-DD8E-7EB19AE47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1767B32C-77FE-9505-39F6-32D87F2ED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2712C575-E92D-37AA-B141-7F3DF3BE6CE4}"/>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pic>
        <p:nvPicPr>
          <p:cNvPr id="5" name="Picture 4" descr="A person and person in yellow vests standing in front of a pile of garbage&#10;&#10;AI-generated content may be incorrect.">
            <a:extLst>
              <a:ext uri="{FF2B5EF4-FFF2-40B4-BE49-F238E27FC236}">
                <a16:creationId xmlns:a16="http://schemas.microsoft.com/office/drawing/2014/main" id="{34486B6E-B085-63D7-7045-392BA3548523}"/>
              </a:ext>
            </a:extLst>
          </p:cNvPr>
          <p:cNvPicPr>
            <a:picLocks noChangeAspect="1"/>
          </p:cNvPicPr>
          <p:nvPr/>
        </p:nvPicPr>
        <p:blipFill>
          <a:blip r:embed="rId4">
            <a:extLst>
              <a:ext uri="{28A0092B-C50C-407E-A947-70E740481C1C}">
                <a14:useLocalDpi xmlns:a14="http://schemas.microsoft.com/office/drawing/2010/main" val="0"/>
              </a:ext>
            </a:extLst>
          </a:blip>
          <a:srcRect l="47203" b="25972"/>
          <a:stretch/>
        </p:blipFill>
        <p:spPr>
          <a:xfrm>
            <a:off x="7131027" y="829656"/>
            <a:ext cx="5060973" cy="5076878"/>
          </a:xfrm>
          <a:prstGeom prst="rect">
            <a:avLst/>
          </a:prstGeom>
        </p:spPr>
      </p:pic>
      <p:sp>
        <p:nvSpPr>
          <p:cNvPr id="9" name="TextBox 8">
            <a:extLst>
              <a:ext uri="{FF2B5EF4-FFF2-40B4-BE49-F238E27FC236}">
                <a16:creationId xmlns:a16="http://schemas.microsoft.com/office/drawing/2014/main" id="{57150ED0-C5FB-708D-F5FE-361CEE7BC961}"/>
              </a:ext>
            </a:extLst>
          </p:cNvPr>
          <p:cNvSpPr txBox="1"/>
          <p:nvPr/>
        </p:nvSpPr>
        <p:spPr>
          <a:xfrm>
            <a:off x="7177490" y="1441342"/>
            <a:ext cx="4968046" cy="424732"/>
          </a:xfrm>
          <a:prstGeom prst="rect">
            <a:avLst/>
          </a:prstGeom>
          <a:solidFill>
            <a:srgbClr val="00AFD7">
              <a:alpha val="74902"/>
            </a:srgbClr>
          </a:solid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black"/>
                </a:solidFill>
                <a:latin typeface="Neue Haas Grotesk Text Pro" panose="020B0504020202020204" pitchFamily="34" charset="0"/>
              </a:rPr>
              <a:t>Unhappiness breeds unhappiness</a:t>
            </a:r>
            <a:endParaRPr kumimoji="0" lang="en-US" sz="24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spTree>
    <p:extLst>
      <p:ext uri="{BB962C8B-B14F-4D97-AF65-F5344CB8AC3E}">
        <p14:creationId xmlns:p14="http://schemas.microsoft.com/office/powerpoint/2010/main" val="273756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ED6FA-B6A7-2A69-F709-35ECA414C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02E53-5E2B-5673-2413-0C84496EEA7A}"/>
              </a:ext>
            </a:extLst>
          </p:cNvPr>
          <p:cNvSpPr>
            <a:spLocks noGrp="1"/>
          </p:cNvSpPr>
          <p:nvPr>
            <p:ph type="title"/>
          </p:nvPr>
        </p:nvSpPr>
        <p:spPr>
          <a:xfrm>
            <a:off x="777109" y="829656"/>
            <a:ext cx="5679448" cy="611686"/>
          </a:xfrm>
        </p:spPr>
        <p:txBody>
          <a:bodyPr>
            <a:normAutofit fontScale="90000"/>
          </a:bodyPr>
          <a:lstStyle/>
          <a:p>
            <a:r>
              <a:rPr lang="en-US" b="1" dirty="0">
                <a:solidFill>
                  <a:schemeClr val="tx2"/>
                </a:solidFill>
                <a:latin typeface="Neue Haas Grotesk Text Pro" panose="020B0504020202020204" pitchFamily="34" charset="0"/>
                <a:cs typeface="Times New Roman"/>
              </a:rPr>
              <a:t>CREATING A WELCOMING ENVIRONMENT</a:t>
            </a:r>
            <a:endParaRPr lang="en-US" dirty="0">
              <a:latin typeface="Neue Haas Grotesk Text Pro" panose="020B0504020202020204" pitchFamily="34" charset="0"/>
            </a:endParaRPr>
          </a:p>
        </p:txBody>
      </p:sp>
      <p:sp>
        <p:nvSpPr>
          <p:cNvPr id="3" name="Content Placeholder 2">
            <a:extLst>
              <a:ext uri="{FF2B5EF4-FFF2-40B4-BE49-F238E27FC236}">
                <a16:creationId xmlns:a16="http://schemas.microsoft.com/office/drawing/2014/main" id="{B98D444B-DEF2-B907-2068-CD7E27ADC482}"/>
              </a:ext>
            </a:extLst>
          </p:cNvPr>
          <p:cNvSpPr>
            <a:spLocks noGrp="1"/>
          </p:cNvSpPr>
          <p:nvPr>
            <p:ph idx="1"/>
          </p:nvPr>
        </p:nvSpPr>
        <p:spPr>
          <a:xfrm>
            <a:off x="777108" y="1966903"/>
            <a:ext cx="5991681" cy="4199726"/>
          </a:xfrm>
        </p:spPr>
        <p:txBody>
          <a:bodyPr>
            <a:noAutofit/>
          </a:bodyPr>
          <a:lstStyle/>
          <a:p>
            <a:pPr marL="0" indent="0">
              <a:lnSpc>
                <a:spcPct val="90000"/>
              </a:lnSpc>
              <a:buClrTx/>
              <a:buSzTx/>
              <a:buNone/>
              <a:defRPr/>
            </a:pPr>
            <a:r>
              <a:rPr lang="en-US" sz="1800" dirty="0">
                <a:solidFill>
                  <a:prstClr val="black"/>
                </a:solidFill>
                <a:latin typeface="Neue Haas Grotesk Text Pro" panose="020B0504020202020204" pitchFamily="34" charset="0"/>
              </a:rPr>
              <a:t>Outside of normal orientation, </a:t>
            </a:r>
          </a:p>
          <a:p>
            <a:pPr>
              <a:lnSpc>
                <a:spcPct val="90000"/>
              </a:lnSpc>
              <a:buClrTx/>
              <a:buSzTx/>
              <a:defRPr/>
            </a:pPr>
            <a:r>
              <a:rPr lang="en-US" sz="1800" dirty="0">
                <a:solidFill>
                  <a:prstClr val="black"/>
                </a:solidFill>
                <a:latin typeface="Neue Haas Grotesk Text Pro" panose="020B0504020202020204" pitchFamily="34" charset="0"/>
              </a:rPr>
              <a:t>Introduce members to the whole team, explore new departments</a:t>
            </a:r>
          </a:p>
          <a:p>
            <a:pPr>
              <a:lnSpc>
                <a:spcPct val="90000"/>
              </a:lnSpc>
              <a:buClrTx/>
              <a:buSzTx/>
              <a:defRPr/>
            </a:pPr>
            <a:r>
              <a:rPr lang="en-US" sz="1800" dirty="0">
                <a:solidFill>
                  <a:prstClr val="black"/>
                </a:solidFill>
                <a:latin typeface="Neue Haas Grotesk Text Pro" panose="020B0504020202020204" pitchFamily="34" charset="0"/>
              </a:rPr>
              <a:t>Invite them to staff meetings</a:t>
            </a:r>
          </a:p>
          <a:p>
            <a:pPr>
              <a:lnSpc>
                <a:spcPct val="90000"/>
              </a:lnSpc>
              <a:buClrTx/>
              <a:buSzTx/>
              <a:defRPr/>
            </a:pPr>
            <a:r>
              <a:rPr lang="en-US" sz="1800" dirty="0">
                <a:solidFill>
                  <a:prstClr val="black"/>
                </a:solidFill>
                <a:latin typeface="Neue Haas Grotesk Text Pro" panose="020B0504020202020204" pitchFamily="34" charset="0"/>
              </a:rPr>
              <a:t>Tell them where to get their questions answered</a:t>
            </a:r>
          </a:p>
          <a:p>
            <a:pPr>
              <a:lnSpc>
                <a:spcPct val="90000"/>
              </a:lnSpc>
              <a:buClrTx/>
              <a:buSzTx/>
              <a:defRPr/>
            </a:pPr>
            <a:r>
              <a:rPr lang="en-US" sz="1800" dirty="0">
                <a:solidFill>
                  <a:prstClr val="black"/>
                </a:solidFill>
                <a:latin typeface="Neue Haas Grotesk Text Pro" panose="020B0504020202020204" pitchFamily="34" charset="0"/>
              </a:rPr>
              <a:t>Set up a regular lunch or event for the members to meet teammates outside of a work setting</a:t>
            </a:r>
          </a:p>
          <a:p>
            <a:pPr lvl="1">
              <a:lnSpc>
                <a:spcPct val="90000"/>
              </a:lnSpc>
              <a:buClrTx/>
              <a:buSzTx/>
              <a:defRPr/>
            </a:pPr>
            <a:r>
              <a:rPr lang="en-US" sz="1600" dirty="0">
                <a:solidFill>
                  <a:prstClr val="black"/>
                </a:solidFill>
                <a:latin typeface="Neue Haas Grotesk Text Pro" panose="020B0504020202020204" pitchFamily="34" charset="0"/>
              </a:rPr>
              <a:t>Example: Friday afternoon ice cream trip; Monthly Lunch outing; End of year bowling trip</a:t>
            </a:r>
          </a:p>
          <a:p>
            <a:pPr lvl="1">
              <a:lnSpc>
                <a:spcPct val="90000"/>
              </a:lnSpc>
              <a:buClrTx/>
              <a:buSzTx/>
              <a:defRPr/>
            </a:pPr>
            <a:endParaRPr lang="en-US" sz="1600" dirty="0">
              <a:solidFill>
                <a:prstClr val="black"/>
              </a:solidFill>
              <a:latin typeface="Neue Haas Grotesk Text Pro" panose="020B0504020202020204" pitchFamily="34" charset="0"/>
            </a:endParaRPr>
          </a:p>
          <a:p>
            <a:pPr>
              <a:lnSpc>
                <a:spcPct val="90000"/>
              </a:lnSpc>
              <a:buClrTx/>
              <a:buSzTx/>
              <a:defRPr/>
            </a:pPr>
            <a:r>
              <a:rPr lang="en-US" sz="1800" b="1" u="sng" dirty="0">
                <a:solidFill>
                  <a:srgbClr val="FF671F"/>
                </a:solidFill>
                <a:latin typeface="Neue Haas Grotesk Text Pro" panose="020B0504020202020204" pitchFamily="34" charset="0"/>
              </a:rPr>
              <a:t>Take the time to teach the member the cultural of the team so they feel included and confident</a:t>
            </a:r>
          </a:p>
          <a:p>
            <a:pPr>
              <a:lnSpc>
                <a:spcPct val="90000"/>
              </a:lnSpc>
              <a:buClrTx/>
              <a:buSzTx/>
              <a:defRPr/>
            </a:pPr>
            <a:endParaRPr lang="en-US" sz="1800" dirty="0">
              <a:solidFill>
                <a:prstClr val="black"/>
              </a:solidFill>
              <a:latin typeface="Neue Haas Grotesk Text Pro" panose="020B05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pic>
        <p:nvPicPr>
          <p:cNvPr id="6" name="Content Placeholder 5" descr="A picture containing text, clipart&#10;&#10;Description automatically generated">
            <a:extLst>
              <a:ext uri="{FF2B5EF4-FFF2-40B4-BE49-F238E27FC236}">
                <a16:creationId xmlns:a16="http://schemas.microsoft.com/office/drawing/2014/main" id="{85C2EA8A-BF99-C314-E0B9-47129DCB0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B01D91F6-D315-406D-5E88-934BA37D8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itle 1">
            <a:extLst>
              <a:ext uri="{FF2B5EF4-FFF2-40B4-BE49-F238E27FC236}">
                <a16:creationId xmlns:a16="http://schemas.microsoft.com/office/drawing/2014/main" id="{0A65D448-9309-1737-BC05-6F212FB4CAC5}"/>
              </a:ext>
            </a:extLst>
          </p:cNvPr>
          <p:cNvSpPr txBox="1">
            <a:spLocks/>
          </p:cNvSpPr>
          <p:nvPr/>
        </p:nvSpPr>
        <p:spPr>
          <a:xfrm>
            <a:off x="1451579" y="304095"/>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pic>
        <p:nvPicPr>
          <p:cNvPr id="7" name="Picture 6" descr="A group of people sitting in a truck&#10;&#10;AI-generated content may be incorrect.">
            <a:extLst>
              <a:ext uri="{FF2B5EF4-FFF2-40B4-BE49-F238E27FC236}">
                <a16:creationId xmlns:a16="http://schemas.microsoft.com/office/drawing/2014/main" id="{63D2B7AA-D835-5CE7-1A46-B87FF8415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a:ln w="38100">
            <a:solidFill>
              <a:srgbClr val="00AFD7"/>
            </a:solidFill>
          </a:ln>
        </p:spPr>
      </p:pic>
      <p:sp>
        <p:nvSpPr>
          <p:cNvPr id="9" name="TextBox 8">
            <a:extLst>
              <a:ext uri="{FF2B5EF4-FFF2-40B4-BE49-F238E27FC236}">
                <a16:creationId xmlns:a16="http://schemas.microsoft.com/office/drawing/2014/main" id="{0094D1D1-B494-5B99-1499-01C931314AB9}"/>
              </a:ext>
            </a:extLst>
          </p:cNvPr>
          <p:cNvSpPr txBox="1"/>
          <p:nvPr/>
        </p:nvSpPr>
        <p:spPr>
          <a:xfrm>
            <a:off x="7177490" y="1441342"/>
            <a:ext cx="4968046" cy="424732"/>
          </a:xfrm>
          <a:prstGeom prst="rect">
            <a:avLst/>
          </a:prstGeom>
          <a:solidFill>
            <a:srgbClr val="00AFD7">
              <a:alpha val="74902"/>
            </a:srgbClr>
          </a:solid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black"/>
                </a:solidFill>
                <a:latin typeface="Neue Haas Grotesk Text Pro" panose="020B0504020202020204" pitchFamily="34" charset="0"/>
              </a:rPr>
              <a:t>Happiness is contagious</a:t>
            </a:r>
            <a:endParaRPr kumimoji="0" lang="en-US" sz="2400" b="0"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spTree>
    <p:extLst>
      <p:ext uri="{BB962C8B-B14F-4D97-AF65-F5344CB8AC3E}">
        <p14:creationId xmlns:p14="http://schemas.microsoft.com/office/powerpoint/2010/main" val="2302670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60E5-5A39-43D6-BAF4-2252BD207C34}"/>
              </a:ext>
            </a:extLst>
          </p:cNvPr>
          <p:cNvSpPr>
            <a:spLocks noGrp="1"/>
          </p:cNvSpPr>
          <p:nvPr>
            <p:ph type="title"/>
          </p:nvPr>
        </p:nvSpPr>
        <p:spPr>
          <a:xfrm>
            <a:off x="1422925" y="701079"/>
            <a:ext cx="4804255" cy="587136"/>
          </a:xfrm>
        </p:spPr>
        <p:txBody>
          <a:bodyPr>
            <a:normAutofit fontScale="90000"/>
          </a:bodyPr>
          <a:lstStyle/>
          <a:p>
            <a:r>
              <a:rPr lang="en-US" dirty="0">
                <a:latin typeface="Neue Haas Grotesk Text Pro" panose="020B0504020202020204" pitchFamily="34" charset="0"/>
              </a:rPr>
              <a:t>Member and Program Evaluations</a:t>
            </a:r>
          </a:p>
        </p:txBody>
      </p:sp>
      <p:sp>
        <p:nvSpPr>
          <p:cNvPr id="3" name="Content Placeholder 2">
            <a:extLst>
              <a:ext uri="{FF2B5EF4-FFF2-40B4-BE49-F238E27FC236}">
                <a16:creationId xmlns:a16="http://schemas.microsoft.com/office/drawing/2014/main" id="{1ED57991-BED4-4120-936A-5EAA41CB0E7C}"/>
              </a:ext>
            </a:extLst>
          </p:cNvPr>
          <p:cNvSpPr>
            <a:spLocks noGrp="1"/>
          </p:cNvSpPr>
          <p:nvPr>
            <p:ph idx="1"/>
          </p:nvPr>
        </p:nvSpPr>
        <p:spPr>
          <a:xfrm>
            <a:off x="1451580" y="2015732"/>
            <a:ext cx="4644420" cy="3450613"/>
          </a:xfrm>
        </p:spPr>
        <p:txBody>
          <a:bodyPr/>
          <a:lstStyle/>
          <a:p>
            <a:r>
              <a:rPr lang="en-US" dirty="0">
                <a:latin typeface="Neue Haas Grotesk Text Pro" panose="020B0504020202020204" pitchFamily="34" charset="0"/>
              </a:rPr>
              <a:t>2 x per year for anyone over 6-month contracts</a:t>
            </a:r>
          </a:p>
          <a:p>
            <a:r>
              <a:rPr lang="en-US" dirty="0">
                <a:latin typeface="Neue Haas Grotesk Text Pro" panose="020B0504020202020204" pitchFamily="34" charset="0"/>
              </a:rPr>
              <a:t>Midterm and End of term reviews</a:t>
            </a:r>
          </a:p>
          <a:p>
            <a:r>
              <a:rPr lang="en-US" dirty="0">
                <a:latin typeface="Neue Haas Grotesk Text Pro" panose="020B0504020202020204" pitchFamily="34" charset="0"/>
              </a:rPr>
              <a:t>Located at </a:t>
            </a:r>
            <a:r>
              <a:rPr lang="en-US" dirty="0">
                <a:latin typeface="Neue Haas Grotesk Text Pro" panose="020B0504020202020204" pitchFamily="34" charset="0"/>
                <a:hlinkClick r:id="rId2"/>
              </a:rPr>
              <a:t>www.iowahabitat.org/supervisor-resource</a:t>
            </a:r>
            <a:r>
              <a:rPr lang="en-US" dirty="0">
                <a:latin typeface="Neue Haas Grotesk Text Pro" panose="020B0504020202020204" pitchFamily="34" charset="0"/>
              </a:rPr>
              <a:t> </a:t>
            </a:r>
          </a:p>
          <a:p>
            <a:r>
              <a:rPr lang="en-US" dirty="0">
                <a:latin typeface="Neue Haas Grotesk Text Pro" panose="020B0504020202020204" pitchFamily="34" charset="0"/>
              </a:rPr>
              <a:t>Members also do a review of the program and supervisor </a:t>
            </a:r>
          </a:p>
        </p:txBody>
      </p:sp>
      <p:pic>
        <p:nvPicPr>
          <p:cNvPr id="4" name="Content Placeholder 5" descr="A picture containing text, clipart&#10;&#10;Description automatically generated">
            <a:extLst>
              <a:ext uri="{FF2B5EF4-FFF2-40B4-BE49-F238E27FC236}">
                <a16:creationId xmlns:a16="http://schemas.microsoft.com/office/drawing/2014/main" id="{A1F56ED9-D149-4439-96B6-5C1EFCC91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E531D124-09AC-4D44-9C28-52A8ECC07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pic>
        <p:nvPicPr>
          <p:cNvPr id="6" name="Picture 5">
            <a:extLst>
              <a:ext uri="{FF2B5EF4-FFF2-40B4-BE49-F238E27FC236}">
                <a16:creationId xmlns:a16="http://schemas.microsoft.com/office/drawing/2014/main" id="{5A61832A-C012-4607-D847-FCA423A29DAB}"/>
              </a:ext>
            </a:extLst>
          </p:cNvPr>
          <p:cNvPicPr>
            <a:picLocks noChangeAspect="1"/>
          </p:cNvPicPr>
          <p:nvPr/>
        </p:nvPicPr>
        <p:blipFill>
          <a:blip r:embed="rId5"/>
          <a:stretch>
            <a:fillRect/>
          </a:stretch>
        </p:blipFill>
        <p:spPr>
          <a:xfrm>
            <a:off x="6227180" y="240932"/>
            <a:ext cx="5777651" cy="6376135"/>
          </a:xfrm>
          <a:prstGeom prst="rect">
            <a:avLst/>
          </a:prstGeom>
        </p:spPr>
      </p:pic>
    </p:spTree>
    <p:extLst>
      <p:ext uri="{BB962C8B-B14F-4D97-AF65-F5344CB8AC3E}">
        <p14:creationId xmlns:p14="http://schemas.microsoft.com/office/powerpoint/2010/main" val="340553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26CDB-DD79-4455-A565-035E04BF3DE4}"/>
              </a:ext>
            </a:extLst>
          </p:cNvPr>
          <p:cNvSpPr>
            <a:spLocks noGrp="1"/>
          </p:cNvSpPr>
          <p:nvPr>
            <p:ph type="title"/>
          </p:nvPr>
        </p:nvSpPr>
        <p:spPr>
          <a:xfrm>
            <a:off x="1451579" y="1304693"/>
            <a:ext cx="9603275" cy="549061"/>
          </a:xfrm>
        </p:spPr>
        <p:txBody>
          <a:bodyPr/>
          <a:lstStyle/>
          <a:p>
            <a:r>
              <a:rPr lang="en-US" dirty="0">
                <a:latin typeface="Neue Haas Grotesk Text Pro" panose="020B0504020202020204" pitchFamily="34" charset="0"/>
              </a:rPr>
              <a:t>Quarterly Reports</a:t>
            </a:r>
          </a:p>
        </p:txBody>
      </p:sp>
      <p:sp>
        <p:nvSpPr>
          <p:cNvPr id="3" name="Content Placeholder 2">
            <a:extLst>
              <a:ext uri="{FF2B5EF4-FFF2-40B4-BE49-F238E27FC236}">
                <a16:creationId xmlns:a16="http://schemas.microsoft.com/office/drawing/2014/main" id="{49D179B1-51F2-454D-B9FA-D683557B1E36}"/>
              </a:ext>
            </a:extLst>
          </p:cNvPr>
          <p:cNvSpPr>
            <a:spLocks noGrp="1"/>
          </p:cNvSpPr>
          <p:nvPr>
            <p:ph idx="1"/>
          </p:nvPr>
        </p:nvSpPr>
        <p:spPr>
          <a:xfrm>
            <a:off x="503725" y="1998953"/>
            <a:ext cx="10955212" cy="4061683"/>
          </a:xfrm>
        </p:spPr>
        <p:txBody>
          <a:bodyPr>
            <a:normAutofit fontScale="92500" lnSpcReduction="20000"/>
          </a:bodyPr>
          <a:lstStyle/>
          <a:p>
            <a:pPr>
              <a:defRPr/>
            </a:pPr>
            <a:r>
              <a:rPr lang="en-US" sz="1800" dirty="0">
                <a:latin typeface="Neue Haas Grotesk Text Pro"/>
              </a:rPr>
              <a:t>Site Supervisors play a crucial role in reporting on important data for the AmeriCorps grant. The data is already information that is gathered by Habitats and submitted to HFHI. </a:t>
            </a:r>
            <a:endParaRPr lang="en-US" sz="1800" dirty="0">
              <a:latin typeface="Neue Haas Grotesk Text Pro" panose="020B0504020202020204" pitchFamily="34" charset="0"/>
            </a:endParaRPr>
          </a:p>
          <a:p>
            <a:pPr>
              <a:defRPr/>
            </a:pPr>
            <a:endParaRPr lang="en-US" sz="1800" dirty="0">
              <a:latin typeface="Neue Haas Grotesk Text Pro" panose="020B0504020202020204" pitchFamily="34" charset="0"/>
            </a:endParaRPr>
          </a:p>
          <a:p>
            <a:pPr>
              <a:defRPr/>
            </a:pPr>
            <a:r>
              <a:rPr lang="en-US" sz="1800" dirty="0">
                <a:latin typeface="Neue Haas Grotesk Text Pro"/>
              </a:rPr>
              <a:t>Here is are the detailed instructions and example forms.</a:t>
            </a:r>
          </a:p>
          <a:p>
            <a:pPr lvl="1">
              <a:defRPr/>
            </a:pPr>
            <a:r>
              <a:rPr lang="en-US" sz="1400" i="1" dirty="0">
                <a:latin typeface="Neue Haas Grotesk Text Pro" panose="020B0504020202020204" pitchFamily="34" charset="0"/>
                <a:hlinkClick r:id="rId2"/>
              </a:rPr>
              <a:t>www.iowahabitat.org/supervisor-resource</a:t>
            </a:r>
            <a:r>
              <a:rPr lang="en-US" sz="1400" i="1" dirty="0">
                <a:latin typeface="Neue Haas Grotesk Text Pro" panose="020B0504020202020204" pitchFamily="34" charset="0"/>
              </a:rPr>
              <a:t> </a:t>
            </a:r>
          </a:p>
          <a:p>
            <a:pPr>
              <a:defRPr/>
            </a:pPr>
            <a:endParaRPr lang="en-US" sz="1800" i="1" dirty="0">
              <a:latin typeface="Neue Haas Grotesk Text Pro" panose="020B0504020202020204" pitchFamily="34" charset="0"/>
            </a:endParaRPr>
          </a:p>
          <a:p>
            <a:pPr marL="0" indent="0">
              <a:buNone/>
              <a:defRPr/>
            </a:pPr>
            <a:r>
              <a:rPr lang="en-US" sz="1800" dirty="0">
                <a:latin typeface="Neue Haas Grotesk Text Pro"/>
              </a:rPr>
              <a:t>Members can help fill it out</a:t>
            </a:r>
          </a:p>
          <a:p>
            <a:pPr>
              <a:defRPr/>
            </a:pPr>
            <a:r>
              <a:rPr lang="en-US" sz="1800" dirty="0">
                <a:latin typeface="Neue Haas Grotesk Text Pro"/>
              </a:rPr>
              <a:t># of houses in progress</a:t>
            </a:r>
          </a:p>
          <a:p>
            <a:pPr>
              <a:defRPr/>
            </a:pPr>
            <a:r>
              <a:rPr lang="en-US" sz="1800" dirty="0">
                <a:latin typeface="Neue Haas Grotesk Text Pro"/>
              </a:rPr>
              <a:t># of houses complete (new construction/repairs)</a:t>
            </a:r>
          </a:p>
          <a:p>
            <a:pPr>
              <a:defRPr/>
            </a:pPr>
            <a:r>
              <a:rPr lang="en-US" sz="1800" dirty="0">
                <a:latin typeface="Neue Haas Grotesk Text Pro"/>
              </a:rPr>
              <a:t># of volunteers/volunteer hours</a:t>
            </a:r>
          </a:p>
          <a:p>
            <a:pPr>
              <a:defRPr/>
            </a:pPr>
            <a:r>
              <a:rPr lang="en-US" sz="1800" dirty="0">
                <a:latin typeface="Neue Haas Grotesk Text Pro"/>
              </a:rPr>
              <a:t># of applicants to the AC program</a:t>
            </a:r>
            <a:endParaRPr lang="en-US" sz="5100" dirty="0">
              <a:latin typeface="Neue Haas Grotesk Text Pro"/>
            </a:endParaRPr>
          </a:p>
        </p:txBody>
      </p:sp>
      <p:pic>
        <p:nvPicPr>
          <p:cNvPr id="4" name="Content Placeholder 5" descr="A picture containing text, clipart&#10;&#10;Description automatically generated">
            <a:extLst>
              <a:ext uri="{FF2B5EF4-FFF2-40B4-BE49-F238E27FC236}">
                <a16:creationId xmlns:a16="http://schemas.microsoft.com/office/drawing/2014/main" id="{A4E02C04-A7BE-4380-AB06-103CED316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C3798B87-3B9F-4963-B221-6C2D80593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2422051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744C-8ABC-4E63-3C0D-37357EE61A4A}"/>
            </a:ext>
          </a:extLst>
        </p:cNvPr>
        <p:cNvGrpSpPr/>
        <p:nvPr/>
      </p:nvGrpSpPr>
      <p:grpSpPr>
        <a:xfrm>
          <a:off x="0" y="0"/>
          <a:ext cx="0" cy="0"/>
          <a:chOff x="0" y="0"/>
          <a:chExt cx="0" cy="0"/>
        </a:xfrm>
      </p:grpSpPr>
      <p:pic>
        <p:nvPicPr>
          <p:cNvPr id="4" name="Content Placeholder 5" descr="A picture containing text, clipart&#10;&#10;Description automatically generated">
            <a:extLst>
              <a:ext uri="{FF2B5EF4-FFF2-40B4-BE49-F238E27FC236}">
                <a16:creationId xmlns:a16="http://schemas.microsoft.com/office/drawing/2014/main" id="{027803BE-56C5-EE72-8FD8-0BFA4DF7A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583882D9-E098-2B9F-0259-C0C89DAEA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pic>
        <p:nvPicPr>
          <p:cNvPr id="9" name="Picture 8">
            <a:extLst>
              <a:ext uri="{FF2B5EF4-FFF2-40B4-BE49-F238E27FC236}">
                <a16:creationId xmlns:a16="http://schemas.microsoft.com/office/drawing/2014/main" id="{38FF3A90-3089-5843-43A1-57ECF6A3AAE0}"/>
              </a:ext>
            </a:extLst>
          </p:cNvPr>
          <p:cNvPicPr>
            <a:picLocks noChangeAspect="1"/>
          </p:cNvPicPr>
          <p:nvPr/>
        </p:nvPicPr>
        <p:blipFill>
          <a:blip r:embed="rId4"/>
          <a:stretch>
            <a:fillRect/>
          </a:stretch>
        </p:blipFill>
        <p:spPr>
          <a:xfrm>
            <a:off x="4961073" y="8569"/>
            <a:ext cx="6992326" cy="6849431"/>
          </a:xfrm>
          <a:prstGeom prst="rect">
            <a:avLst/>
          </a:prstGeom>
        </p:spPr>
      </p:pic>
      <p:pic>
        <p:nvPicPr>
          <p:cNvPr id="10" name="Content Placeholder 3">
            <a:extLst>
              <a:ext uri="{FF2B5EF4-FFF2-40B4-BE49-F238E27FC236}">
                <a16:creationId xmlns:a16="http://schemas.microsoft.com/office/drawing/2014/main" id="{74872337-6E3A-4B3C-435A-39BA2D8E3A40}"/>
              </a:ext>
            </a:extLst>
          </p:cNvPr>
          <p:cNvPicPr>
            <a:picLocks noGrp="1" noChangeAspect="1"/>
          </p:cNvPicPr>
          <p:nvPr>
            <p:ph idx="1"/>
          </p:nvPr>
        </p:nvPicPr>
        <p:blipFill>
          <a:blip r:embed="rId5"/>
          <a:stretch>
            <a:fillRect/>
          </a:stretch>
        </p:blipFill>
        <p:spPr>
          <a:xfrm>
            <a:off x="102637" y="845257"/>
            <a:ext cx="4822029" cy="3485736"/>
          </a:xfrm>
        </p:spPr>
      </p:pic>
    </p:spTree>
    <p:extLst>
      <p:ext uri="{BB962C8B-B14F-4D97-AF65-F5344CB8AC3E}">
        <p14:creationId xmlns:p14="http://schemas.microsoft.com/office/powerpoint/2010/main" val="4119222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1B150-7896-DC32-A31E-10EB0C35B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3BD694-355C-E5D6-ECC6-5D684198C691}"/>
              </a:ext>
            </a:extLst>
          </p:cNvPr>
          <p:cNvSpPr>
            <a:spLocks noGrp="1"/>
          </p:cNvSpPr>
          <p:nvPr>
            <p:ph type="title"/>
          </p:nvPr>
        </p:nvSpPr>
        <p:spPr>
          <a:xfrm>
            <a:off x="1451579" y="1304693"/>
            <a:ext cx="9603275" cy="549061"/>
          </a:xfrm>
        </p:spPr>
        <p:txBody>
          <a:bodyPr/>
          <a:lstStyle/>
          <a:p>
            <a:r>
              <a:rPr lang="en-US" dirty="0">
                <a:latin typeface="Neue Haas Grotesk Text Pro" panose="020B0504020202020204" pitchFamily="34" charset="0"/>
              </a:rPr>
              <a:t>Approve Member Timesheets</a:t>
            </a:r>
          </a:p>
        </p:txBody>
      </p:sp>
      <p:sp>
        <p:nvSpPr>
          <p:cNvPr id="3" name="Content Placeholder 2">
            <a:extLst>
              <a:ext uri="{FF2B5EF4-FFF2-40B4-BE49-F238E27FC236}">
                <a16:creationId xmlns:a16="http://schemas.microsoft.com/office/drawing/2014/main" id="{EBDE395D-43B1-1EF4-FED6-FEBBEC3630C3}"/>
              </a:ext>
            </a:extLst>
          </p:cNvPr>
          <p:cNvSpPr>
            <a:spLocks noGrp="1"/>
          </p:cNvSpPr>
          <p:nvPr>
            <p:ph idx="1"/>
          </p:nvPr>
        </p:nvSpPr>
        <p:spPr>
          <a:xfrm>
            <a:off x="1451579" y="2015732"/>
            <a:ext cx="9603275" cy="4061683"/>
          </a:xfrm>
        </p:spPr>
        <p:txBody>
          <a:bodyPr>
            <a:normAutofit fontScale="85000" lnSpcReduction="10000"/>
          </a:bodyPr>
          <a:lstStyle/>
          <a:p>
            <a:r>
              <a:rPr lang="en-US" dirty="0">
                <a:latin typeface="Neue Haas Grotesk Text Pro" panose="020B0504020202020204" pitchFamily="34" charset="0"/>
              </a:rPr>
              <a:t>Members complete timesheets 2x per month (10</a:t>
            </a:r>
            <a:r>
              <a:rPr lang="en-US" baseline="30000" dirty="0">
                <a:latin typeface="Neue Haas Grotesk Text Pro" panose="020B0504020202020204" pitchFamily="34" charset="0"/>
              </a:rPr>
              <a:t>th</a:t>
            </a:r>
            <a:r>
              <a:rPr lang="en-US" dirty="0">
                <a:latin typeface="Neue Haas Grotesk Text Pro" panose="020B0504020202020204" pitchFamily="34" charset="0"/>
              </a:rPr>
              <a:t> and 25</a:t>
            </a:r>
            <a:r>
              <a:rPr lang="en-US" baseline="30000" dirty="0">
                <a:latin typeface="Neue Haas Grotesk Text Pro" panose="020B0504020202020204" pitchFamily="34" charset="0"/>
              </a:rPr>
              <a:t>th</a:t>
            </a:r>
            <a:r>
              <a:rPr lang="en-US" dirty="0">
                <a:latin typeface="Neue Haas Grotesk Text Pro" panose="020B0504020202020204" pitchFamily="34" charset="0"/>
              </a:rPr>
              <a:t> of each month)</a:t>
            </a:r>
          </a:p>
          <a:p>
            <a:pPr lvl="1"/>
            <a:r>
              <a:rPr lang="en-US" dirty="0">
                <a:latin typeface="Neue Haas Grotesk Text Pro" panose="020B0504020202020204" pitchFamily="34" charset="0"/>
              </a:rPr>
              <a:t>26</a:t>
            </a:r>
            <a:r>
              <a:rPr lang="en-US" baseline="30000" dirty="0">
                <a:latin typeface="Neue Haas Grotesk Text Pro" panose="020B0504020202020204" pitchFamily="34" charset="0"/>
              </a:rPr>
              <a:t>th</a:t>
            </a:r>
            <a:r>
              <a:rPr lang="en-US" dirty="0">
                <a:latin typeface="Neue Haas Grotesk Text Pro" panose="020B0504020202020204" pitchFamily="34" charset="0"/>
              </a:rPr>
              <a:t>-10</a:t>
            </a:r>
            <a:r>
              <a:rPr lang="en-US" baseline="30000" dirty="0">
                <a:latin typeface="Neue Haas Grotesk Text Pro" panose="020B0504020202020204" pitchFamily="34" charset="0"/>
              </a:rPr>
              <a:t>th</a:t>
            </a:r>
            <a:r>
              <a:rPr lang="en-US" dirty="0">
                <a:latin typeface="Neue Haas Grotesk Text Pro" panose="020B0504020202020204" pitchFamily="34" charset="0"/>
              </a:rPr>
              <a:t> due 12</a:t>
            </a:r>
            <a:r>
              <a:rPr lang="en-US" baseline="30000" dirty="0">
                <a:latin typeface="Neue Haas Grotesk Text Pro" panose="020B0504020202020204" pitchFamily="34" charset="0"/>
              </a:rPr>
              <a:t>th</a:t>
            </a:r>
            <a:endParaRPr lang="en-US" dirty="0">
              <a:latin typeface="Neue Haas Grotesk Text Pro" panose="020B0504020202020204" pitchFamily="34" charset="0"/>
            </a:endParaRPr>
          </a:p>
          <a:p>
            <a:pPr lvl="1"/>
            <a:r>
              <a:rPr lang="en-US" dirty="0">
                <a:latin typeface="Neue Haas Grotesk Text Pro" panose="020B0504020202020204" pitchFamily="34" charset="0"/>
              </a:rPr>
              <a:t>11-25</a:t>
            </a:r>
            <a:r>
              <a:rPr lang="en-US" baseline="30000" dirty="0">
                <a:latin typeface="Neue Haas Grotesk Text Pro" panose="020B0504020202020204" pitchFamily="34" charset="0"/>
              </a:rPr>
              <a:t>th</a:t>
            </a:r>
            <a:r>
              <a:rPr lang="en-US" dirty="0">
                <a:latin typeface="Neue Haas Grotesk Text Pro" panose="020B0504020202020204" pitchFamily="34" charset="0"/>
              </a:rPr>
              <a:t> – due 27</a:t>
            </a:r>
            <a:r>
              <a:rPr lang="en-US" baseline="30000" dirty="0">
                <a:latin typeface="Neue Haas Grotesk Text Pro" panose="020B0504020202020204" pitchFamily="34" charset="0"/>
              </a:rPr>
              <a:t>th</a:t>
            </a:r>
            <a:endParaRPr lang="en-US" dirty="0">
              <a:latin typeface="Neue Haas Grotesk Text Pro" panose="020B0504020202020204" pitchFamily="34" charset="0"/>
            </a:endParaRPr>
          </a:p>
          <a:p>
            <a:pPr lvl="1"/>
            <a:r>
              <a:rPr lang="en-US" dirty="0">
                <a:latin typeface="Neue Haas Grotesk Text Pro" panose="020B0504020202020204" pitchFamily="34" charset="0"/>
              </a:rPr>
              <a:t>Supervisors have an additional 2 days to review</a:t>
            </a:r>
          </a:p>
          <a:p>
            <a:r>
              <a:rPr lang="en-US" dirty="0">
                <a:latin typeface="Neue Haas Grotesk Text Pro" panose="020B0504020202020204" pitchFamily="34" charset="0"/>
              </a:rPr>
              <a:t>Please review for accuracy</a:t>
            </a:r>
          </a:p>
          <a:p>
            <a:pPr lvl="1"/>
            <a:r>
              <a:rPr lang="en-US" dirty="0">
                <a:latin typeface="Neue Haas Grotesk Text Pro" panose="020B0504020202020204" pitchFamily="34" charset="0"/>
              </a:rPr>
              <a:t>Time on holiday, weekends, extra accounted for time</a:t>
            </a:r>
          </a:p>
          <a:p>
            <a:pPr lvl="1"/>
            <a:r>
              <a:rPr lang="en-US" dirty="0">
                <a:latin typeface="Neue Haas Grotesk Text Pro" panose="020B0504020202020204" pitchFamily="34" charset="0"/>
              </a:rPr>
              <a:t>Time to review is monitored in the system </a:t>
            </a:r>
          </a:p>
          <a:p>
            <a:r>
              <a:rPr lang="en-US" dirty="0">
                <a:latin typeface="Neue Haas Grotesk Text Pro" panose="020B0504020202020204" pitchFamily="34" charset="0"/>
              </a:rPr>
              <a:t>No timesheet will be released for fixing after 90 days</a:t>
            </a:r>
          </a:p>
          <a:p>
            <a:r>
              <a:rPr lang="en-US" dirty="0">
                <a:latin typeface="Neue Haas Grotesk Text Pro" panose="020B0504020202020204" pitchFamily="34" charset="0"/>
              </a:rPr>
              <a:t>Timesheets are considered a federal document and must be treated seriously. </a:t>
            </a:r>
          </a:p>
          <a:p>
            <a:endParaRPr lang="en-US" dirty="0">
              <a:latin typeface="Neue Haas Grotesk Text Pro" panose="020B0504020202020204" pitchFamily="34" charset="0"/>
            </a:endParaRPr>
          </a:p>
          <a:p>
            <a:r>
              <a:rPr lang="en-US" b="1" dirty="0">
                <a:latin typeface="Neue Haas Grotesk Text Pro" panose="020B0504020202020204" pitchFamily="34" charset="0"/>
              </a:rPr>
              <a:t>Common errors: </a:t>
            </a:r>
            <a:r>
              <a:rPr lang="en-US" dirty="0">
                <a:latin typeface="Neue Haas Grotesk Text Pro" panose="020B0504020202020204" pitchFamily="34" charset="0"/>
              </a:rPr>
              <a:t>Time on holidays, time on </a:t>
            </a:r>
            <a:r>
              <a:rPr lang="en-US" dirty="0" err="1">
                <a:latin typeface="Neue Haas Grotesk Text Pro" panose="020B0504020202020204" pitchFamily="34" charset="0"/>
              </a:rPr>
              <a:t>sundays</a:t>
            </a:r>
            <a:r>
              <a:rPr lang="en-US" dirty="0">
                <a:latin typeface="Neue Haas Grotesk Text Pro" panose="020B0504020202020204" pitchFamily="34" charset="0"/>
              </a:rPr>
              <a:t>, time while on vacation</a:t>
            </a:r>
          </a:p>
        </p:txBody>
      </p:sp>
      <p:pic>
        <p:nvPicPr>
          <p:cNvPr id="4" name="Content Placeholder 5" descr="A picture containing text, clipart&#10;&#10;Description automatically generated">
            <a:extLst>
              <a:ext uri="{FF2B5EF4-FFF2-40B4-BE49-F238E27FC236}">
                <a16:creationId xmlns:a16="http://schemas.microsoft.com/office/drawing/2014/main" id="{F1FF09F3-5F57-49FC-9190-1DC5431A4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3B664023-8271-EE16-4C31-C6406339C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476741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FDE32-2B94-42D6-A5F6-06893D65AC02}"/>
              </a:ext>
            </a:extLst>
          </p:cNvPr>
          <p:cNvSpPr>
            <a:spLocks noGrp="1"/>
          </p:cNvSpPr>
          <p:nvPr>
            <p:ph type="title"/>
          </p:nvPr>
        </p:nvSpPr>
        <p:spPr/>
        <p:txBody>
          <a:bodyPr>
            <a:normAutofit/>
          </a:bodyPr>
          <a:lstStyle/>
          <a:p>
            <a:r>
              <a:rPr lang="en-US" dirty="0">
                <a:latin typeface="Neue Haas Grotesk Text Pro" panose="020B0504020202020204" pitchFamily="34" charset="0"/>
              </a:rPr>
              <a:t>Timesheets-submitting a timesheet</a:t>
            </a:r>
          </a:p>
        </p:txBody>
      </p:sp>
      <p:sp>
        <p:nvSpPr>
          <p:cNvPr id="3" name="Content Placeholder 2">
            <a:extLst>
              <a:ext uri="{FF2B5EF4-FFF2-40B4-BE49-F238E27FC236}">
                <a16:creationId xmlns:a16="http://schemas.microsoft.com/office/drawing/2014/main" id="{8A8FA5FC-C812-4046-9595-5FDEDABC2DF9}"/>
              </a:ext>
            </a:extLst>
          </p:cNvPr>
          <p:cNvSpPr>
            <a:spLocks noGrp="1"/>
          </p:cNvSpPr>
          <p:nvPr>
            <p:ph idx="1"/>
          </p:nvPr>
        </p:nvSpPr>
        <p:spPr>
          <a:xfrm>
            <a:off x="1451578" y="1918077"/>
            <a:ext cx="9603275" cy="3450613"/>
          </a:xfrm>
        </p:spPr>
        <p:txBody>
          <a:bodyPr/>
          <a:lstStyle/>
          <a:p>
            <a:pPr rtl="0" fontAlgn="base">
              <a:spcBef>
                <a:spcPts val="0"/>
              </a:spcBef>
              <a:spcAft>
                <a:spcPts val="0"/>
              </a:spcAft>
              <a:buFont typeface="Arial" panose="020B0604020202020204" pitchFamily="34" charset="0"/>
              <a:buChar char="•"/>
            </a:pPr>
            <a:r>
              <a:rPr lang="en-US" sz="1400" i="0" u="none" strike="noStrike" dirty="0">
                <a:effectLst/>
                <a:latin typeface="Neue Haas Grotesk Text Pro" panose="020B0504020202020204" pitchFamily="34" charset="0"/>
              </a:rPr>
              <a:t>Enter the </a:t>
            </a:r>
            <a:r>
              <a:rPr lang="en-US" sz="1400" b="1" i="0" u="none" strike="noStrike" dirty="0">
                <a:effectLst/>
                <a:latin typeface="Neue Haas Grotesk Text Pro" panose="020B0504020202020204" pitchFamily="34" charset="0"/>
              </a:rPr>
              <a:t>total daily hours </a:t>
            </a:r>
            <a:r>
              <a:rPr lang="en-US" sz="1400" i="0" u="none" strike="noStrike" dirty="0">
                <a:effectLst/>
                <a:latin typeface="Neue Haas Grotesk Text Pro" panose="020B0504020202020204" pitchFamily="34" charset="0"/>
              </a:rPr>
              <a:t>for the day. 8:00 am - 4pm= 8 hours. </a:t>
            </a:r>
          </a:p>
          <a:p>
            <a:pPr lvl="1" fontAlgn="base">
              <a:spcBef>
                <a:spcPts val="0"/>
              </a:spcBef>
              <a:spcAft>
                <a:spcPts val="0"/>
              </a:spcAft>
              <a:buFont typeface="Arial" panose="020B0604020202020204" pitchFamily="34" charset="0"/>
              <a:buChar char="•"/>
            </a:pPr>
            <a:r>
              <a:rPr lang="en-US" sz="1400" i="0" u="none" strike="noStrike" dirty="0">
                <a:effectLst/>
                <a:latin typeface="Neue Haas Grotesk Text Pro" panose="020B0504020202020204" pitchFamily="34" charset="0"/>
              </a:rPr>
              <a:t>Increments of 0, .25, .5, and .75    </a:t>
            </a:r>
            <a:r>
              <a:rPr lang="en-US" sz="1400" i="0" u="none" strike="noStrike" dirty="0">
                <a:effectLst/>
                <a:latin typeface="Neue Haas Grotesk Text Pro" panose="020B0504020202020204" pitchFamily="34" charset="0"/>
                <a:sym typeface="Wingdings" panose="05000000000000000000" pitchFamily="2" charset="2"/>
              </a:rPr>
              <a:t> </a:t>
            </a:r>
            <a:r>
              <a:rPr lang="en-US" sz="1400" dirty="0">
                <a:latin typeface="Neue Haas Grotesk Text Pro" panose="020B0504020202020204" pitchFamily="34" charset="0"/>
              </a:rPr>
              <a:t> 1 hour and 30 minutes = 1.5 hours, 2 hours and 45 minutes = 2.75</a:t>
            </a:r>
            <a:endParaRPr lang="en-US" sz="1400" i="0" u="none" strike="noStrike" dirty="0">
              <a:effectLst/>
              <a:latin typeface="Neue Haas Grotesk Text Pro" panose="020B0504020202020204" pitchFamily="34" charset="0"/>
            </a:endParaRPr>
          </a:p>
          <a:p>
            <a:pPr rtl="0" fontAlgn="base">
              <a:spcBef>
                <a:spcPts val="0"/>
              </a:spcBef>
              <a:spcAft>
                <a:spcPts val="0"/>
              </a:spcAft>
              <a:buFont typeface="Arial" panose="020B0604020202020204" pitchFamily="34" charset="0"/>
              <a:buChar char="•"/>
            </a:pPr>
            <a:r>
              <a:rPr lang="en-US" sz="1400" dirty="0">
                <a:latin typeface="Neue Haas Grotesk Text Pro" panose="020B0504020202020204" pitchFamily="34" charset="0"/>
              </a:rPr>
              <a:t>These hours are broken into two categories- </a:t>
            </a:r>
            <a:r>
              <a:rPr lang="en-US" sz="1400" b="1" dirty="0">
                <a:solidFill>
                  <a:srgbClr val="005A9D"/>
                </a:solidFill>
                <a:latin typeface="Neue Haas Grotesk Text Pro" panose="020B0504020202020204" pitchFamily="34" charset="0"/>
              </a:rPr>
              <a:t>Direct Service and Training</a:t>
            </a:r>
            <a:br>
              <a:rPr lang="en-US" sz="1400" b="0" i="0" u="none" strike="noStrike" dirty="0">
                <a:solidFill>
                  <a:srgbClr val="000000"/>
                </a:solidFill>
                <a:effectLst/>
                <a:latin typeface="Neue Haas Grotesk Text Pro" panose="020B0504020202020204" pitchFamily="34" charset="0"/>
              </a:rPr>
            </a:br>
            <a:endParaRPr lang="en-US" sz="1400" b="0" i="0" u="none" strike="noStrike" dirty="0">
              <a:solidFill>
                <a:srgbClr val="000000"/>
              </a:solidFill>
              <a:effectLst/>
              <a:latin typeface="Neue Haas Grotesk Text Pro" panose="020B0504020202020204" pitchFamily="34" charset="0"/>
            </a:endParaRPr>
          </a:p>
          <a:p>
            <a:pPr lvl="1" fontAlgn="base">
              <a:spcBef>
                <a:spcPts val="0"/>
              </a:spcBef>
              <a:spcAft>
                <a:spcPts val="0"/>
              </a:spcAft>
              <a:buFont typeface="Arial" panose="020B0604020202020204" pitchFamily="34" charset="0"/>
              <a:buChar char="•"/>
            </a:pPr>
            <a:r>
              <a:rPr lang="en-US" sz="1400" b="1" i="0" u="none" strike="noStrike" dirty="0">
                <a:solidFill>
                  <a:srgbClr val="000000"/>
                </a:solidFill>
                <a:effectLst/>
                <a:latin typeface="Neue Haas Grotesk Text Pro" panose="020B0504020202020204" pitchFamily="34" charset="0"/>
              </a:rPr>
              <a:t>Direct Service: </a:t>
            </a:r>
            <a:r>
              <a:rPr lang="en-US" sz="1400" b="0" i="0" u="none" strike="noStrike" dirty="0">
                <a:solidFill>
                  <a:srgbClr val="000000"/>
                </a:solidFill>
                <a:effectLst/>
                <a:latin typeface="Neue Haas Grotesk Text Pro" panose="020B0504020202020204" pitchFamily="34" charset="0"/>
              </a:rPr>
              <a:t>Most of your time is direct service. It is when you are not being training. For instance, if you are creating a flyer for an event or driving a client to their job interview. </a:t>
            </a:r>
            <a:endParaRPr lang="en-US" sz="1400" dirty="0">
              <a:latin typeface="Neue Haas Grotesk Text Pro" panose="020B0504020202020204" pitchFamily="34" charset="0"/>
            </a:endParaRPr>
          </a:p>
          <a:p>
            <a:pPr lvl="1" fontAlgn="base">
              <a:spcBef>
                <a:spcPts val="0"/>
              </a:spcBef>
              <a:spcAft>
                <a:spcPts val="0"/>
              </a:spcAft>
              <a:buFont typeface="Arial" panose="020B0604020202020204" pitchFamily="34" charset="0"/>
              <a:buChar char="•"/>
            </a:pPr>
            <a:r>
              <a:rPr lang="en-US" sz="1400" b="1" i="0" u="none" strike="noStrike" dirty="0">
                <a:solidFill>
                  <a:srgbClr val="000000"/>
                </a:solidFill>
                <a:effectLst/>
                <a:latin typeface="Neue Haas Grotesk Text Pro" panose="020B0504020202020204" pitchFamily="34" charset="0"/>
              </a:rPr>
              <a:t>Training: </a:t>
            </a:r>
            <a:r>
              <a:rPr lang="en-US" sz="1400" b="0" i="0" u="none" strike="noStrike" dirty="0">
                <a:solidFill>
                  <a:srgbClr val="000000"/>
                </a:solidFill>
                <a:effectLst/>
                <a:latin typeface="Neue Haas Grotesk Text Pro" panose="020B0504020202020204" pitchFamily="34" charset="0"/>
              </a:rPr>
              <a:t>Any time you are taking information to improve your skills. For instance, this is a </a:t>
            </a:r>
            <a:r>
              <a:rPr lang="en-US" sz="1400" b="0" i="0" u="none" strike="noStrike" dirty="0">
                <a:solidFill>
                  <a:srgbClr val="92D050"/>
                </a:solidFill>
                <a:effectLst/>
                <a:latin typeface="Neue Haas Grotesk Text Pro" panose="020B0504020202020204" pitchFamily="34" charset="0"/>
              </a:rPr>
              <a:t>training right now</a:t>
            </a:r>
            <a:r>
              <a:rPr lang="en-US" sz="1400" b="0" i="0" u="none" strike="noStrike" dirty="0">
                <a:solidFill>
                  <a:srgbClr val="000000"/>
                </a:solidFill>
                <a:effectLst/>
                <a:latin typeface="Neue Haas Grotesk Text Pro" panose="020B0504020202020204" pitchFamily="34" charset="0"/>
              </a:rPr>
              <a:t>. may spend up to 20% of your total hours on training activities. </a:t>
            </a:r>
            <a:br>
              <a:rPr lang="en-US" sz="1400" dirty="0">
                <a:latin typeface="Neue Haas Grotesk Text Pro" panose="020B0504020202020204" pitchFamily="34" charset="0"/>
              </a:rPr>
            </a:br>
            <a:endParaRPr lang="en-US" sz="1400" dirty="0">
              <a:latin typeface="Neue Haas Grotesk Text Pro" panose="020B0504020202020204" pitchFamily="34" charset="0"/>
            </a:endParaRPr>
          </a:p>
          <a:p>
            <a:pPr rtl="0" fontAlgn="base">
              <a:spcBef>
                <a:spcPts val="0"/>
              </a:spcBef>
              <a:spcAft>
                <a:spcPts val="0"/>
              </a:spcAft>
              <a:buFont typeface="Arial" panose="020B0604020202020204" pitchFamily="34" charset="0"/>
              <a:buChar char="•"/>
            </a:pPr>
            <a:r>
              <a:rPr lang="en-US" sz="1400" b="1" i="0" u="none" strike="noStrike" dirty="0">
                <a:solidFill>
                  <a:srgbClr val="FF0000"/>
                </a:solidFill>
                <a:effectLst/>
                <a:highlight>
                  <a:srgbClr val="FFFF00"/>
                </a:highlight>
                <a:latin typeface="Neue Haas Grotesk Text Pro" panose="020B0504020202020204" pitchFamily="34" charset="0"/>
              </a:rPr>
              <a:t>DO NOT enter comments in the comments box</a:t>
            </a:r>
            <a:endParaRPr lang="en-US" sz="1400" b="0" i="0" u="none" strike="noStrike" dirty="0">
              <a:solidFill>
                <a:srgbClr val="FF0000"/>
              </a:solidFill>
              <a:effectLst/>
              <a:highlight>
                <a:srgbClr val="FFFF00"/>
              </a:highlight>
              <a:latin typeface="Neue Haas Grotesk Text Pro" panose="020B0504020202020204" pitchFamily="34" charset="0"/>
            </a:endParaRPr>
          </a:p>
          <a:p>
            <a:pPr rtl="0" fontAlgn="base">
              <a:spcBef>
                <a:spcPts val="0"/>
              </a:spcBef>
              <a:spcAft>
                <a:spcPts val="0"/>
              </a:spcAft>
              <a:buFont typeface="Arial" panose="020B0604020202020204" pitchFamily="34" charset="0"/>
              <a:buChar char="•"/>
            </a:pPr>
            <a:r>
              <a:rPr lang="en-US" sz="1400" b="1" i="0" u="none" strike="noStrike" dirty="0">
                <a:solidFill>
                  <a:srgbClr val="FF0000"/>
                </a:solidFill>
                <a:effectLst/>
                <a:highlight>
                  <a:srgbClr val="FFFF00"/>
                </a:highlight>
                <a:latin typeface="Neue Haas Grotesk Text Pro" panose="020B0504020202020204" pitchFamily="34" charset="0"/>
              </a:rPr>
              <a:t>DO NOT enter hours until after you have served the hours. You are not allowed to preload your timesheet.</a:t>
            </a:r>
          </a:p>
          <a:p>
            <a:pPr rtl="0" fontAlgn="base">
              <a:spcBef>
                <a:spcPts val="0"/>
              </a:spcBef>
              <a:spcAft>
                <a:spcPts val="0"/>
              </a:spcAft>
              <a:buFont typeface="Arial" panose="020B0604020202020204" pitchFamily="34" charset="0"/>
              <a:buChar char="•"/>
            </a:pPr>
            <a:endParaRPr lang="en-US" sz="1400" b="0" i="0" u="none" strike="noStrike" dirty="0">
              <a:solidFill>
                <a:srgbClr val="FF0000"/>
              </a:solidFill>
              <a:effectLst/>
              <a:highlight>
                <a:srgbClr val="FFFF00"/>
              </a:highlight>
              <a:latin typeface="Neue Haas Grotesk Text Pro" panose="020B0504020202020204" pitchFamily="34" charset="0"/>
            </a:endParaRPr>
          </a:p>
          <a:p>
            <a:endParaRPr lang="en-US" dirty="0"/>
          </a:p>
        </p:txBody>
      </p:sp>
      <p:pic>
        <p:nvPicPr>
          <p:cNvPr id="6" name="Content Placeholder 5" descr="A picture containing text, clipart&#10;&#10;Description automatically generated">
            <a:extLst>
              <a:ext uri="{FF2B5EF4-FFF2-40B4-BE49-F238E27FC236}">
                <a16:creationId xmlns:a16="http://schemas.microsoft.com/office/drawing/2014/main" id="{80FA07C9-67ED-4866-8B31-081402ADA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7" name="Picture 6" descr="Logo&#10;&#10;Description automatically generated">
            <a:extLst>
              <a:ext uri="{FF2B5EF4-FFF2-40B4-BE49-F238E27FC236}">
                <a16:creationId xmlns:a16="http://schemas.microsoft.com/office/drawing/2014/main" id="{4CCDC444-35E5-4C36-A411-C15A3E571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4088392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06EF-1B3C-4C11-BD78-930B1C0CF060}"/>
              </a:ext>
            </a:extLst>
          </p:cNvPr>
          <p:cNvSpPr>
            <a:spLocks noGrp="1"/>
          </p:cNvSpPr>
          <p:nvPr>
            <p:ph type="title"/>
          </p:nvPr>
        </p:nvSpPr>
        <p:spPr/>
        <p:txBody>
          <a:bodyPr/>
          <a:lstStyle/>
          <a:p>
            <a:r>
              <a:rPr lang="en-US" dirty="0">
                <a:latin typeface="Neue Haas Grotesk Text Pro" panose="020B0504020202020204" pitchFamily="34" charset="0"/>
              </a:rPr>
              <a:t>Timesheet - examples</a:t>
            </a:r>
          </a:p>
        </p:txBody>
      </p:sp>
      <p:sp>
        <p:nvSpPr>
          <p:cNvPr id="3" name="Content Placeholder 2">
            <a:extLst>
              <a:ext uri="{FF2B5EF4-FFF2-40B4-BE49-F238E27FC236}">
                <a16:creationId xmlns:a16="http://schemas.microsoft.com/office/drawing/2014/main" id="{29C35DB6-EFD8-46C0-911F-3293250842F1}"/>
              </a:ext>
            </a:extLst>
          </p:cNvPr>
          <p:cNvSpPr>
            <a:spLocks noGrp="1"/>
          </p:cNvSpPr>
          <p:nvPr>
            <p:ph idx="1"/>
          </p:nvPr>
        </p:nvSpPr>
        <p:spPr>
          <a:xfrm>
            <a:off x="1368493" y="1869762"/>
            <a:ext cx="10268712" cy="2672145"/>
          </a:xfrm>
        </p:spPr>
        <p:txBody>
          <a:bodyPr/>
          <a:lstStyle/>
          <a:p>
            <a:r>
              <a:rPr lang="en-US" sz="1600" dirty="0">
                <a:latin typeface="Neue Haas Grotesk Text Pro" panose="020B0504020202020204" pitchFamily="34" charset="0"/>
              </a:rPr>
              <a:t>Anthony arrives at service at 7:30am. And serves until 12:30 on site. </a:t>
            </a:r>
          </a:p>
          <a:p>
            <a:r>
              <a:rPr lang="en-US" sz="1600" dirty="0">
                <a:latin typeface="Neue Haas Grotesk Text Pro" panose="020B0504020202020204" pitchFamily="34" charset="0"/>
              </a:rPr>
              <a:t>Breaks for lunch 30 minutes </a:t>
            </a:r>
          </a:p>
          <a:p>
            <a:r>
              <a:rPr lang="en-US" sz="1600" dirty="0">
                <a:latin typeface="Neue Haas Grotesk Text Pro" panose="020B0504020202020204" pitchFamily="34" charset="0"/>
              </a:rPr>
              <a:t>Then from 1-4pm, Anthony attends a mandatory training on competent persons. </a:t>
            </a:r>
          </a:p>
          <a:p>
            <a:endParaRPr lang="en-US" dirty="0"/>
          </a:p>
        </p:txBody>
      </p:sp>
      <p:graphicFrame>
        <p:nvGraphicFramePr>
          <p:cNvPr id="4" name="Table 4">
            <a:extLst>
              <a:ext uri="{FF2B5EF4-FFF2-40B4-BE49-F238E27FC236}">
                <a16:creationId xmlns:a16="http://schemas.microsoft.com/office/drawing/2014/main" id="{6BA29D3F-3291-484A-92A8-D0595EDF0102}"/>
              </a:ext>
            </a:extLst>
          </p:cNvPr>
          <p:cNvGraphicFramePr>
            <a:graphicFrameLocks noGrp="1"/>
          </p:cNvGraphicFramePr>
          <p:nvPr>
            <p:extLst>
              <p:ext uri="{D42A27DB-BD31-4B8C-83A1-F6EECF244321}">
                <p14:modId xmlns:p14="http://schemas.microsoft.com/office/powerpoint/2010/main" val="1441297692"/>
              </p:ext>
            </p:extLst>
          </p:nvPr>
        </p:nvGraphicFramePr>
        <p:xfrm>
          <a:off x="1475334" y="3331652"/>
          <a:ext cx="8104245" cy="1752600"/>
        </p:xfrm>
        <a:graphic>
          <a:graphicData uri="http://schemas.openxmlformats.org/drawingml/2006/table">
            <a:tbl>
              <a:tblPr firstRow="1" bandRow="1">
                <a:tableStyleId>{5C22544A-7EE6-4342-B048-85BDC9FD1C3A}</a:tableStyleId>
              </a:tblPr>
              <a:tblGrid>
                <a:gridCol w="2008245">
                  <a:extLst>
                    <a:ext uri="{9D8B030D-6E8A-4147-A177-3AD203B41FA5}">
                      <a16:colId xmlns:a16="http://schemas.microsoft.com/office/drawing/2014/main" val="3635929504"/>
                    </a:ext>
                  </a:extLst>
                </a:gridCol>
                <a:gridCol w="2032000">
                  <a:extLst>
                    <a:ext uri="{9D8B030D-6E8A-4147-A177-3AD203B41FA5}">
                      <a16:colId xmlns:a16="http://schemas.microsoft.com/office/drawing/2014/main" val="3318872751"/>
                    </a:ext>
                  </a:extLst>
                </a:gridCol>
                <a:gridCol w="2032000">
                  <a:extLst>
                    <a:ext uri="{9D8B030D-6E8A-4147-A177-3AD203B41FA5}">
                      <a16:colId xmlns:a16="http://schemas.microsoft.com/office/drawing/2014/main" val="2524938201"/>
                    </a:ext>
                  </a:extLst>
                </a:gridCol>
                <a:gridCol w="2032000">
                  <a:extLst>
                    <a:ext uri="{9D8B030D-6E8A-4147-A177-3AD203B41FA5}">
                      <a16:colId xmlns:a16="http://schemas.microsoft.com/office/drawing/2014/main" val="2663129373"/>
                    </a:ext>
                  </a:extLst>
                </a:gridCol>
              </a:tblGrid>
              <a:tr h="370840">
                <a:tc>
                  <a:txBody>
                    <a:bodyPr/>
                    <a:lstStyle/>
                    <a:p>
                      <a:r>
                        <a:rPr lang="en-US" dirty="0">
                          <a:latin typeface="Neue Haas Grotesk Text Pro" panose="020B0504020202020204" pitchFamily="34" charset="0"/>
                        </a:rPr>
                        <a:t>Time in</a:t>
                      </a:r>
                    </a:p>
                  </a:txBody>
                  <a:tcPr/>
                </a:tc>
                <a:tc>
                  <a:txBody>
                    <a:bodyPr/>
                    <a:lstStyle/>
                    <a:p>
                      <a:r>
                        <a:rPr lang="en-US" dirty="0">
                          <a:latin typeface="Neue Haas Grotesk Text Pro" panose="020B0504020202020204" pitchFamily="34" charset="0"/>
                        </a:rPr>
                        <a:t>Time out</a:t>
                      </a:r>
                    </a:p>
                  </a:txBody>
                  <a:tcPr/>
                </a:tc>
                <a:tc>
                  <a:txBody>
                    <a:bodyPr/>
                    <a:lstStyle/>
                    <a:p>
                      <a:r>
                        <a:rPr lang="en-US" dirty="0">
                          <a:latin typeface="Neue Haas Grotesk Text Pro" panose="020B0504020202020204" pitchFamily="34" charset="0"/>
                        </a:rPr>
                        <a:t>Total Direct Service</a:t>
                      </a:r>
                    </a:p>
                  </a:txBody>
                  <a:tcPr/>
                </a:tc>
                <a:tc>
                  <a:txBody>
                    <a:bodyPr/>
                    <a:lstStyle/>
                    <a:p>
                      <a:r>
                        <a:rPr lang="en-US" dirty="0">
                          <a:latin typeface="Neue Haas Grotesk Text Pro" panose="020B0504020202020204" pitchFamily="34" charset="0"/>
                        </a:rPr>
                        <a:t>Total Training</a:t>
                      </a:r>
                    </a:p>
                  </a:txBody>
                  <a:tcPr/>
                </a:tc>
                <a:extLst>
                  <a:ext uri="{0D108BD9-81ED-4DB2-BD59-A6C34878D82A}">
                    <a16:rowId xmlns:a16="http://schemas.microsoft.com/office/drawing/2014/main" val="1809910967"/>
                  </a:ext>
                </a:extLst>
              </a:tr>
              <a:tr h="370840">
                <a:tc>
                  <a:txBody>
                    <a:bodyPr/>
                    <a:lstStyle/>
                    <a:p>
                      <a:r>
                        <a:rPr lang="en-US" dirty="0">
                          <a:latin typeface="Neue Haas Grotesk Text Pro" panose="020B0504020202020204" pitchFamily="34" charset="0"/>
                        </a:rPr>
                        <a:t>7:30</a:t>
                      </a:r>
                    </a:p>
                  </a:txBody>
                  <a:tcPr/>
                </a:tc>
                <a:tc>
                  <a:txBody>
                    <a:bodyPr/>
                    <a:lstStyle/>
                    <a:p>
                      <a:r>
                        <a:rPr lang="en-US" dirty="0">
                          <a:latin typeface="Neue Haas Grotesk Text Pro" panose="020B0504020202020204" pitchFamily="34" charset="0"/>
                        </a:rPr>
                        <a:t>12:30</a:t>
                      </a:r>
                    </a:p>
                  </a:txBody>
                  <a:tcPr/>
                </a:tc>
                <a:tc>
                  <a:txBody>
                    <a:bodyPr/>
                    <a:lstStyle/>
                    <a:p>
                      <a:r>
                        <a:rPr lang="en-US" dirty="0">
                          <a:latin typeface="Neue Haas Grotesk Text Pro" panose="020B0504020202020204" pitchFamily="34" charset="0"/>
                        </a:rPr>
                        <a:t>5 hours</a:t>
                      </a:r>
                    </a:p>
                  </a:txBody>
                  <a:tcPr/>
                </a:tc>
                <a:tc>
                  <a:txBody>
                    <a:bodyPr/>
                    <a:lstStyle/>
                    <a:p>
                      <a:endParaRPr lang="en-US">
                        <a:latin typeface="Neue Haas Grotesk Text Pro" panose="020B0504020202020204" pitchFamily="34" charset="0"/>
                      </a:endParaRPr>
                    </a:p>
                  </a:txBody>
                  <a:tcPr/>
                </a:tc>
                <a:extLst>
                  <a:ext uri="{0D108BD9-81ED-4DB2-BD59-A6C34878D82A}">
                    <a16:rowId xmlns:a16="http://schemas.microsoft.com/office/drawing/2014/main" val="1286412798"/>
                  </a:ext>
                </a:extLst>
              </a:tr>
              <a:tr h="370840">
                <a:tc>
                  <a:txBody>
                    <a:bodyPr/>
                    <a:lstStyle/>
                    <a:p>
                      <a:r>
                        <a:rPr lang="en-US" dirty="0">
                          <a:latin typeface="Neue Haas Grotesk Text Pro" panose="020B0504020202020204" pitchFamily="34" charset="0"/>
                        </a:rPr>
                        <a:t>12:30</a:t>
                      </a:r>
                    </a:p>
                  </a:txBody>
                  <a:tcPr/>
                </a:tc>
                <a:tc>
                  <a:txBody>
                    <a:bodyPr/>
                    <a:lstStyle/>
                    <a:p>
                      <a:r>
                        <a:rPr lang="en-US" dirty="0">
                          <a:latin typeface="Neue Haas Grotesk Text Pro" panose="020B0504020202020204" pitchFamily="34" charset="0"/>
                        </a:rPr>
                        <a:t>1:00 </a:t>
                      </a:r>
                    </a:p>
                  </a:txBody>
                  <a:tcPr/>
                </a:tc>
                <a:tc>
                  <a:txBody>
                    <a:bodyPr/>
                    <a:lstStyle/>
                    <a:p>
                      <a:r>
                        <a:rPr lang="en-US" dirty="0">
                          <a:latin typeface="Neue Haas Grotesk Text Pro" panose="020B0504020202020204" pitchFamily="34" charset="0"/>
                        </a:rPr>
                        <a:t>0</a:t>
                      </a:r>
                    </a:p>
                  </a:txBody>
                  <a:tcPr/>
                </a:tc>
                <a:tc>
                  <a:txBody>
                    <a:bodyPr/>
                    <a:lstStyle/>
                    <a:p>
                      <a:endParaRPr lang="en-US" dirty="0">
                        <a:latin typeface="Neue Haas Grotesk Text Pro" panose="020B0504020202020204" pitchFamily="34" charset="0"/>
                      </a:endParaRPr>
                    </a:p>
                  </a:txBody>
                  <a:tcPr/>
                </a:tc>
                <a:extLst>
                  <a:ext uri="{0D108BD9-81ED-4DB2-BD59-A6C34878D82A}">
                    <a16:rowId xmlns:a16="http://schemas.microsoft.com/office/drawing/2014/main" val="2088308095"/>
                  </a:ext>
                </a:extLst>
              </a:tr>
              <a:tr h="370840">
                <a:tc>
                  <a:txBody>
                    <a:bodyPr/>
                    <a:lstStyle/>
                    <a:p>
                      <a:r>
                        <a:rPr lang="en-US" dirty="0">
                          <a:latin typeface="Neue Haas Grotesk Text Pro" panose="020B0504020202020204" pitchFamily="34" charset="0"/>
                        </a:rPr>
                        <a:t>1:00 pm</a:t>
                      </a:r>
                    </a:p>
                  </a:txBody>
                  <a:tcPr/>
                </a:tc>
                <a:tc>
                  <a:txBody>
                    <a:bodyPr/>
                    <a:lstStyle/>
                    <a:p>
                      <a:r>
                        <a:rPr lang="en-US" dirty="0">
                          <a:latin typeface="Neue Haas Grotesk Text Pro" panose="020B0504020202020204" pitchFamily="34" charset="0"/>
                        </a:rPr>
                        <a:t>4:00 pm</a:t>
                      </a:r>
                    </a:p>
                  </a:txBody>
                  <a:tcPr/>
                </a:tc>
                <a:tc>
                  <a:txBody>
                    <a:bodyPr/>
                    <a:lstStyle/>
                    <a:p>
                      <a:endParaRPr lang="en-US" dirty="0">
                        <a:latin typeface="Neue Haas Grotesk Text Pro" panose="020B0504020202020204" pitchFamily="34" charset="0"/>
                      </a:endParaRPr>
                    </a:p>
                  </a:txBody>
                  <a:tcPr/>
                </a:tc>
                <a:tc>
                  <a:txBody>
                    <a:bodyPr/>
                    <a:lstStyle/>
                    <a:p>
                      <a:r>
                        <a:rPr lang="en-US" dirty="0">
                          <a:latin typeface="Neue Haas Grotesk Text Pro" panose="020B0504020202020204" pitchFamily="34" charset="0"/>
                        </a:rPr>
                        <a:t>3 hours</a:t>
                      </a:r>
                    </a:p>
                  </a:txBody>
                  <a:tcPr/>
                </a:tc>
                <a:extLst>
                  <a:ext uri="{0D108BD9-81ED-4DB2-BD59-A6C34878D82A}">
                    <a16:rowId xmlns:a16="http://schemas.microsoft.com/office/drawing/2014/main" val="1879111351"/>
                  </a:ext>
                </a:extLst>
              </a:tr>
            </a:tbl>
          </a:graphicData>
        </a:graphic>
      </p:graphicFrame>
      <p:pic>
        <p:nvPicPr>
          <p:cNvPr id="5" name="Content Placeholder 5" descr="A picture containing text, clipart&#10;&#10;Description automatically generated">
            <a:extLst>
              <a:ext uri="{FF2B5EF4-FFF2-40B4-BE49-F238E27FC236}">
                <a16:creationId xmlns:a16="http://schemas.microsoft.com/office/drawing/2014/main" id="{CF10940E-5825-467D-B900-4380C4B57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6" name="Picture 5" descr="Logo&#10;&#10;Description automatically generated">
            <a:extLst>
              <a:ext uri="{FF2B5EF4-FFF2-40B4-BE49-F238E27FC236}">
                <a16:creationId xmlns:a16="http://schemas.microsoft.com/office/drawing/2014/main" id="{A6C51DFB-84B7-4466-ADDE-73C21988F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338998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B48DAB-97BB-4207-1BD6-68E90AA70C74}"/>
              </a:ext>
            </a:extLst>
          </p:cNvPr>
          <p:cNvPicPr>
            <a:picLocks noChangeAspect="1"/>
          </p:cNvPicPr>
          <p:nvPr/>
        </p:nvPicPr>
        <p:blipFill>
          <a:blip r:embed="rId2"/>
          <a:stretch>
            <a:fillRect/>
          </a:stretch>
        </p:blipFill>
        <p:spPr>
          <a:xfrm>
            <a:off x="4939079" y="5194951"/>
            <a:ext cx="6887536" cy="1543265"/>
          </a:xfrm>
          <a:prstGeom prst="rect">
            <a:avLst/>
          </a:prstGeom>
        </p:spPr>
      </p:pic>
      <p:sp>
        <p:nvSpPr>
          <p:cNvPr id="8" name="TextBox 7">
            <a:extLst>
              <a:ext uri="{FF2B5EF4-FFF2-40B4-BE49-F238E27FC236}">
                <a16:creationId xmlns:a16="http://schemas.microsoft.com/office/drawing/2014/main" id="{419336E3-7CA1-D737-D05A-8377D5017684}"/>
              </a:ext>
            </a:extLst>
          </p:cNvPr>
          <p:cNvSpPr txBox="1"/>
          <p:nvPr/>
        </p:nvSpPr>
        <p:spPr>
          <a:xfrm>
            <a:off x="7527072" y="2695911"/>
            <a:ext cx="4664928" cy="1754326"/>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1800" b="1" i="0" u="none" strike="noStrike" dirty="0">
                <a:solidFill>
                  <a:srgbClr val="FF0000"/>
                </a:solidFill>
                <a:effectLst/>
                <a:highlight>
                  <a:srgbClr val="FFFF00"/>
                </a:highlight>
                <a:latin typeface="Neue Haas Grotesk Text Pro" panose="020B0504020202020204" pitchFamily="34" charset="0"/>
              </a:rPr>
              <a:t>DO NOT enter comments in the comments box</a:t>
            </a:r>
            <a:endParaRPr lang="en-US" sz="1800" b="0" i="0" u="none" strike="noStrike" dirty="0">
              <a:solidFill>
                <a:srgbClr val="FF0000"/>
              </a:solidFill>
              <a:effectLst/>
              <a:highlight>
                <a:srgbClr val="FFFF00"/>
              </a:highlight>
              <a:latin typeface="Neue Haas Grotesk Text Pro" panose="020B0504020202020204" pitchFamily="34" charset="0"/>
            </a:endParaRPr>
          </a:p>
          <a:p>
            <a:pPr rtl="0" fontAlgn="base">
              <a:spcBef>
                <a:spcPts val="0"/>
              </a:spcBef>
              <a:spcAft>
                <a:spcPts val="0"/>
              </a:spcAft>
              <a:buFont typeface="Arial" panose="020B0604020202020204" pitchFamily="34" charset="0"/>
              <a:buChar char="•"/>
            </a:pPr>
            <a:r>
              <a:rPr lang="en-US" sz="1800" b="1" i="0" u="none" strike="noStrike" dirty="0">
                <a:solidFill>
                  <a:srgbClr val="FF0000"/>
                </a:solidFill>
                <a:effectLst/>
                <a:highlight>
                  <a:srgbClr val="FFFF00"/>
                </a:highlight>
                <a:latin typeface="Neue Haas Grotesk Text Pro" panose="020B0504020202020204" pitchFamily="34" charset="0"/>
              </a:rPr>
              <a:t>DO NOT enter hours until after you have served the hours. You are not allowed to preload your timesheet.</a:t>
            </a:r>
          </a:p>
          <a:p>
            <a:pPr rtl="0" fontAlgn="base">
              <a:spcBef>
                <a:spcPts val="0"/>
              </a:spcBef>
              <a:spcAft>
                <a:spcPts val="0"/>
              </a:spcAft>
              <a:buFont typeface="Arial" panose="020B0604020202020204" pitchFamily="34" charset="0"/>
              <a:buChar char="•"/>
            </a:pPr>
            <a:endParaRPr lang="en-US" sz="1800" b="0" i="0" u="none" strike="noStrike" dirty="0">
              <a:solidFill>
                <a:srgbClr val="FF0000"/>
              </a:solidFill>
              <a:effectLst/>
              <a:highlight>
                <a:srgbClr val="FFFF00"/>
              </a:highlight>
              <a:latin typeface="Neue Haas Grotesk Text Pro" panose="020B0504020202020204" pitchFamily="34" charset="0"/>
            </a:endParaRPr>
          </a:p>
        </p:txBody>
      </p:sp>
      <p:pic>
        <p:nvPicPr>
          <p:cNvPr id="3" name="Picture 2">
            <a:extLst>
              <a:ext uri="{FF2B5EF4-FFF2-40B4-BE49-F238E27FC236}">
                <a16:creationId xmlns:a16="http://schemas.microsoft.com/office/drawing/2014/main" id="{ABABEDE3-A552-523F-75C6-2B1B147C2731}"/>
              </a:ext>
            </a:extLst>
          </p:cNvPr>
          <p:cNvPicPr>
            <a:picLocks noChangeAspect="1"/>
          </p:cNvPicPr>
          <p:nvPr/>
        </p:nvPicPr>
        <p:blipFill>
          <a:blip r:embed="rId3"/>
          <a:stretch>
            <a:fillRect/>
          </a:stretch>
        </p:blipFill>
        <p:spPr>
          <a:xfrm>
            <a:off x="133891" y="0"/>
            <a:ext cx="5962109" cy="5292680"/>
          </a:xfrm>
          <a:prstGeom prst="rect">
            <a:avLst/>
          </a:prstGeom>
        </p:spPr>
      </p:pic>
    </p:spTree>
    <p:extLst>
      <p:ext uri="{BB962C8B-B14F-4D97-AF65-F5344CB8AC3E}">
        <p14:creationId xmlns:p14="http://schemas.microsoft.com/office/powerpoint/2010/main" val="905337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22AE-833C-4A9B-925E-C2B6C32B845D}"/>
              </a:ext>
            </a:extLst>
          </p:cNvPr>
          <p:cNvSpPr>
            <a:spLocks noGrp="1"/>
          </p:cNvSpPr>
          <p:nvPr>
            <p:ph type="title"/>
          </p:nvPr>
        </p:nvSpPr>
        <p:spPr>
          <a:xfrm>
            <a:off x="1460205" y="804519"/>
            <a:ext cx="9603275" cy="1049235"/>
          </a:xfrm>
        </p:spPr>
        <p:txBody>
          <a:bodyPr>
            <a:normAutofit/>
          </a:bodyPr>
          <a:lstStyle/>
          <a:p>
            <a:r>
              <a:rPr lang="en-US" dirty="0">
                <a:latin typeface="Neue Haas Grotesk Text Pro" panose="020B0504020202020204" pitchFamily="34" charset="0"/>
              </a:rPr>
              <a:t>Timesheets- creating an account</a:t>
            </a:r>
          </a:p>
        </p:txBody>
      </p:sp>
      <p:sp>
        <p:nvSpPr>
          <p:cNvPr id="3" name="Content Placeholder 2">
            <a:extLst>
              <a:ext uri="{FF2B5EF4-FFF2-40B4-BE49-F238E27FC236}">
                <a16:creationId xmlns:a16="http://schemas.microsoft.com/office/drawing/2014/main" id="{68C031C4-CB1F-49D3-ABC1-EDE4D5C4649A}"/>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sz="1600" dirty="0">
                <a:latin typeface="Neue Haas Grotesk Text Pro" panose="020B0504020202020204" pitchFamily="34" charset="0"/>
              </a:rPr>
              <a:t>Go to ia.oncorpsreports.com</a:t>
            </a:r>
          </a:p>
          <a:p>
            <a:pPr marL="457200" indent="-457200">
              <a:buFont typeface="Arial" panose="020B0604020202020204" pitchFamily="34" charset="0"/>
              <a:buChar char="•"/>
            </a:pPr>
            <a:r>
              <a:rPr lang="en-US" sz="1600" dirty="0">
                <a:latin typeface="Neue Haas Grotesk Text Pro" panose="020B0504020202020204" pitchFamily="34" charset="0"/>
              </a:rPr>
              <a:t>Select year</a:t>
            </a:r>
          </a:p>
          <a:p>
            <a:pPr marL="457200" indent="-457200">
              <a:buFont typeface="Arial" panose="020B0604020202020204" pitchFamily="34" charset="0"/>
              <a:buChar char="•"/>
            </a:pPr>
            <a:r>
              <a:rPr lang="en-US" sz="1600" dirty="0">
                <a:latin typeface="Neue Haas Grotesk Text Pro" panose="020B0504020202020204" pitchFamily="34" charset="0"/>
              </a:rPr>
              <a:t>Login using: </a:t>
            </a:r>
          </a:p>
          <a:p>
            <a:pPr marL="731520" lvl="1" indent="-457200">
              <a:buFont typeface="Arial" panose="020B0604020202020204" pitchFamily="34" charset="0"/>
              <a:buChar char="•"/>
            </a:pPr>
            <a:r>
              <a:rPr lang="en-US" sz="1600" dirty="0">
                <a:latin typeface="Neue Haas Grotesk Text Pro" panose="020B0504020202020204" pitchFamily="34" charset="0"/>
              </a:rPr>
              <a:t>First letter of your first name and last name</a:t>
            </a:r>
          </a:p>
          <a:p>
            <a:pPr marL="731520" lvl="1" indent="-457200">
              <a:buFont typeface="Arial" panose="020B0604020202020204" pitchFamily="34" charset="0"/>
              <a:buChar char="•"/>
            </a:pPr>
            <a:r>
              <a:rPr lang="en-US" sz="1600" dirty="0">
                <a:latin typeface="Neue Haas Grotesk Text Pro" panose="020B0504020202020204" pitchFamily="34" charset="0"/>
              </a:rPr>
              <a:t>Example: Katie Sylvis = </a:t>
            </a:r>
            <a:r>
              <a:rPr lang="en-US" sz="1600" dirty="0" err="1">
                <a:latin typeface="Neue Haas Grotesk Text Pro" panose="020B0504020202020204" pitchFamily="34" charset="0"/>
              </a:rPr>
              <a:t>ksylvis</a:t>
            </a:r>
            <a:endParaRPr lang="en-US" sz="1600" dirty="0">
              <a:latin typeface="Neue Haas Grotesk Text Pro" panose="020B0504020202020204" pitchFamily="34" charset="0"/>
            </a:endParaRPr>
          </a:p>
          <a:p>
            <a:pPr marL="457200" indent="-457200">
              <a:buFont typeface="Arial" panose="020B0604020202020204" pitchFamily="34" charset="0"/>
              <a:buChar char="•"/>
            </a:pPr>
            <a:r>
              <a:rPr lang="en-US" sz="1600" dirty="0">
                <a:latin typeface="Neue Haas Grotesk Text Pro" panose="020B0504020202020204" pitchFamily="34" charset="0"/>
              </a:rPr>
              <a:t>Temp password: Building1</a:t>
            </a:r>
          </a:p>
          <a:p>
            <a:pPr marL="457200" indent="-457200">
              <a:buFont typeface="Arial" panose="020B0604020202020204" pitchFamily="34" charset="0"/>
              <a:buChar char="•"/>
            </a:pPr>
            <a:r>
              <a:rPr lang="en-US" sz="1600" dirty="0">
                <a:latin typeface="Neue Haas Grotesk Text Pro" panose="020B0504020202020204" pitchFamily="34" charset="0"/>
              </a:rPr>
              <a:t>Create a new password</a:t>
            </a:r>
          </a:p>
          <a:p>
            <a:pPr marL="457200" indent="-457200">
              <a:buFont typeface="Arial" panose="020B0604020202020204" pitchFamily="34" charset="0"/>
              <a:buChar char="•"/>
            </a:pPr>
            <a:endParaRPr lang="en-US" sz="1600" dirty="0">
              <a:latin typeface="Neue Haas Grotesk Text Pro" panose="020B0504020202020204" pitchFamily="34" charset="0"/>
            </a:endParaRPr>
          </a:p>
          <a:p>
            <a:pPr marL="457200" indent="-457200">
              <a:buFont typeface="Arial" panose="020B0604020202020204" pitchFamily="34" charset="0"/>
              <a:buChar char="•"/>
            </a:pPr>
            <a:r>
              <a:rPr lang="en-US" sz="1600" dirty="0">
                <a:latin typeface="Neue Haas Grotesk Text Pro" panose="020B0504020202020204" pitchFamily="34" charset="0"/>
                <a:hlinkClick r:id="rId2"/>
              </a:rPr>
              <a:t>www.iowahabitat.org/using-oncorps</a:t>
            </a:r>
            <a:r>
              <a:rPr lang="en-US" sz="1600" dirty="0">
                <a:latin typeface="Neue Haas Grotesk Text Pro" panose="020B0504020202020204" pitchFamily="34" charset="0"/>
              </a:rPr>
              <a:t> </a:t>
            </a:r>
          </a:p>
        </p:txBody>
      </p:sp>
      <p:pic>
        <p:nvPicPr>
          <p:cNvPr id="5" name="Picture 4">
            <a:extLst>
              <a:ext uri="{FF2B5EF4-FFF2-40B4-BE49-F238E27FC236}">
                <a16:creationId xmlns:a16="http://schemas.microsoft.com/office/drawing/2014/main" id="{9838D99D-C603-416E-B350-42B790742A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001" t="25489" r="25833" b="47262"/>
          <a:stretch/>
        </p:blipFill>
        <p:spPr bwMode="auto">
          <a:xfrm>
            <a:off x="8420921" y="2034731"/>
            <a:ext cx="3321344" cy="3593592"/>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picture containing text, clipart&#10;&#10;Description automatically generated">
            <a:extLst>
              <a:ext uri="{FF2B5EF4-FFF2-40B4-BE49-F238E27FC236}">
                <a16:creationId xmlns:a16="http://schemas.microsoft.com/office/drawing/2014/main" id="{468EEACB-35AF-4DB4-B058-77E33774B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7" name="Picture 6" descr="Logo&#10;&#10;Description automatically generated">
            <a:extLst>
              <a:ext uri="{FF2B5EF4-FFF2-40B4-BE49-F238E27FC236}">
                <a16:creationId xmlns:a16="http://schemas.microsoft.com/office/drawing/2014/main" id="{5264D2A3-27B4-483B-A91B-BE8065329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58113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9" name="Picture 68">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1" name="Straight Connector 70">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5" name="Rectangle 74">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9" name="Rectangle 78">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1" name="Picture 80">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3" name="Straight Connector 82">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group of people posing for a photo&#10;&#10;AI-generated content may be incorrect.">
            <a:extLst>
              <a:ext uri="{FF2B5EF4-FFF2-40B4-BE49-F238E27FC236}">
                <a16:creationId xmlns:a16="http://schemas.microsoft.com/office/drawing/2014/main" id="{369D910C-EE66-D555-A107-4AC68BCA1A34}"/>
              </a:ext>
            </a:extLst>
          </p:cNvPr>
          <p:cNvPicPr>
            <a:picLocks noChangeAspect="1"/>
          </p:cNvPicPr>
          <p:nvPr/>
        </p:nvPicPr>
        <p:blipFill>
          <a:blip r:embed="rId3">
            <a:extLst>
              <a:ext uri="{28A0092B-C50C-407E-A947-70E740481C1C}">
                <a14:useLocalDpi xmlns:a14="http://schemas.microsoft.com/office/drawing/2010/main" val="0"/>
              </a:ext>
            </a:extLst>
          </a:blip>
          <a:srcRect t="18517" r="9090" b="4872"/>
          <a:stretch>
            <a:fillRect/>
          </a:stretch>
        </p:blipFill>
        <p:spPr>
          <a:xfrm>
            <a:off x="229" y="11430"/>
            <a:ext cx="12191771" cy="6858000"/>
          </a:xfrm>
          <a:prstGeom prst="rect">
            <a:avLst/>
          </a:prstGeom>
        </p:spPr>
      </p:pic>
      <p:sp>
        <p:nvSpPr>
          <p:cNvPr id="6" name="Title 5">
            <a:extLst>
              <a:ext uri="{FF2B5EF4-FFF2-40B4-BE49-F238E27FC236}">
                <a16:creationId xmlns:a16="http://schemas.microsoft.com/office/drawing/2014/main" id="{681C9793-96F1-46BB-9AF5-06017C279DD2}"/>
              </a:ext>
            </a:extLst>
          </p:cNvPr>
          <p:cNvSpPr>
            <a:spLocks noGrp="1"/>
          </p:cNvSpPr>
          <p:nvPr>
            <p:ph type="title"/>
          </p:nvPr>
        </p:nvSpPr>
        <p:spPr>
          <a:xfrm>
            <a:off x="1080711" y="489712"/>
            <a:ext cx="6245585" cy="616360"/>
          </a:xfrm>
          <a:solidFill>
            <a:srgbClr val="0083A1">
              <a:alpha val="74902"/>
            </a:srgbClr>
          </a:solidFill>
        </p:spPr>
        <p:txBody>
          <a:bodyPr vert="horz" lIns="91440" tIns="45720" rIns="91440" bIns="45720" rtlCol="0" anchor="t">
            <a:normAutofit/>
          </a:bodyPr>
          <a:lstStyle/>
          <a:p>
            <a:r>
              <a:rPr lang="en-US" dirty="0"/>
              <a:t>WHERE DO WE SERVE?</a:t>
            </a:r>
          </a:p>
        </p:txBody>
      </p:sp>
      <p:sp>
        <p:nvSpPr>
          <p:cNvPr id="7" name="TextBox 6">
            <a:extLst>
              <a:ext uri="{FF2B5EF4-FFF2-40B4-BE49-F238E27FC236}">
                <a16:creationId xmlns:a16="http://schemas.microsoft.com/office/drawing/2014/main" id="{264152F5-A27E-25D9-C3EA-BAC79B4D90CB}"/>
              </a:ext>
            </a:extLst>
          </p:cNvPr>
          <p:cNvSpPr txBox="1"/>
          <p:nvPr/>
        </p:nvSpPr>
        <p:spPr>
          <a:xfrm>
            <a:off x="1080710" y="4551185"/>
            <a:ext cx="6245585" cy="2136912"/>
          </a:xfrm>
          <a:prstGeom prst="rect">
            <a:avLst/>
          </a:prstGeom>
          <a:solidFill>
            <a:srgbClr val="C4D600">
              <a:alpha val="74902"/>
            </a:srgbClr>
          </a:solidFill>
        </p:spPr>
        <p:txBody>
          <a:bodyPr vert="horz" lIns="91440" tIns="45720" rIns="91440" bIns="45720" rtlCol="0" anchor="t">
            <a:normAutofit/>
          </a:bodyPr>
          <a:lstStyle/>
          <a:p>
            <a:pPr marL="0" indent="-228600" defTabSz="914400">
              <a:lnSpc>
                <a:spcPct val="120000"/>
              </a:lnSpc>
              <a:spcAft>
                <a:spcPts val="600"/>
              </a:spcAft>
              <a:buClr>
                <a:schemeClr val="accent1"/>
              </a:buClr>
              <a:buSzPct val="100000"/>
              <a:buFont typeface="Arial" panose="020B0604020202020204" pitchFamily="34" charset="0"/>
              <a:buChar char="•"/>
            </a:pPr>
            <a:r>
              <a:rPr lang="en-US" altLang="en-US" dirty="0"/>
              <a:t>Waterloo, Des Moines, Iowa City, Cedar Rapids</a:t>
            </a:r>
          </a:p>
          <a:p>
            <a:pPr marL="0" indent="-228600" defTabSz="914400">
              <a:lnSpc>
                <a:spcPct val="120000"/>
              </a:lnSpc>
              <a:spcAft>
                <a:spcPts val="600"/>
              </a:spcAft>
              <a:buClr>
                <a:schemeClr val="accent1"/>
              </a:buClr>
              <a:buSzPct val="100000"/>
              <a:buFont typeface="Arial" panose="020B0604020202020204" pitchFamily="34" charset="0"/>
              <a:buChar char="•"/>
            </a:pPr>
            <a:r>
              <a:rPr lang="en-US" altLang="en-US" dirty="0"/>
              <a:t>Council Bluffs, Pella</a:t>
            </a:r>
          </a:p>
          <a:p>
            <a:pPr marL="0" indent="-228600" defTabSz="914400">
              <a:lnSpc>
                <a:spcPct val="120000"/>
              </a:lnSpc>
              <a:spcAft>
                <a:spcPts val="600"/>
              </a:spcAft>
              <a:buClr>
                <a:schemeClr val="accent1"/>
              </a:buClr>
              <a:buSzPct val="100000"/>
              <a:buFont typeface="Arial" panose="020B0604020202020204" pitchFamily="34" charset="0"/>
              <a:buChar char="•"/>
            </a:pPr>
            <a:r>
              <a:rPr lang="en-US" altLang="en-US" dirty="0"/>
              <a:t>Mobile Response Team – Cedar Rapids- Marshalltown</a:t>
            </a:r>
          </a:p>
          <a:p>
            <a:pPr marL="0" indent="-228600" defTabSz="914400">
              <a:lnSpc>
                <a:spcPct val="120000"/>
              </a:lnSpc>
              <a:spcAft>
                <a:spcPts val="600"/>
              </a:spcAft>
              <a:buClr>
                <a:schemeClr val="accent1"/>
              </a:buClr>
              <a:buSzPct val="100000"/>
              <a:buFont typeface="Arial" panose="020B0604020202020204" pitchFamily="34" charset="0"/>
              <a:buChar char="•"/>
            </a:pPr>
            <a:r>
              <a:rPr lang="en-US" altLang="en-US" dirty="0"/>
              <a:t>Fairfield; Davenport, Dubuque</a:t>
            </a:r>
          </a:p>
          <a:p>
            <a:pPr marL="0" indent="-228600" defTabSz="914400">
              <a:lnSpc>
                <a:spcPct val="120000"/>
              </a:lnSpc>
              <a:spcAft>
                <a:spcPts val="600"/>
              </a:spcAft>
              <a:buClr>
                <a:schemeClr val="accent1"/>
              </a:buClr>
              <a:buSzPct val="100000"/>
              <a:buFont typeface="Arial" panose="020B0604020202020204" pitchFamily="34" charset="0"/>
              <a:buChar char="•"/>
            </a:pPr>
            <a:r>
              <a:rPr lang="en-US" altLang="en-US" dirty="0"/>
              <a:t>Mason City,  Newton, Boone</a:t>
            </a:r>
          </a:p>
        </p:txBody>
      </p:sp>
    </p:spTree>
    <p:extLst>
      <p:ext uri="{BB962C8B-B14F-4D97-AF65-F5344CB8AC3E}">
        <p14:creationId xmlns:p14="http://schemas.microsoft.com/office/powerpoint/2010/main" val="464280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F9FA-7349-4E95-BE71-31AF558CE44B}"/>
              </a:ext>
            </a:extLst>
          </p:cNvPr>
          <p:cNvSpPr>
            <a:spLocks noGrp="1"/>
          </p:cNvSpPr>
          <p:nvPr>
            <p:ph type="title"/>
          </p:nvPr>
        </p:nvSpPr>
        <p:spPr>
          <a:xfrm>
            <a:off x="1451579" y="1277487"/>
            <a:ext cx="9603275" cy="576267"/>
          </a:xfrm>
        </p:spPr>
        <p:txBody>
          <a:bodyPr/>
          <a:lstStyle/>
          <a:p>
            <a:r>
              <a:rPr lang="en-US" dirty="0">
                <a:latin typeface="Neue Haas Grotesk Text Pro" panose="020B0504020202020204" pitchFamily="34" charset="0"/>
              </a:rPr>
              <a:t>Monitoring Member hours</a:t>
            </a:r>
          </a:p>
        </p:txBody>
      </p:sp>
      <p:sp>
        <p:nvSpPr>
          <p:cNvPr id="3" name="Content Placeholder 2">
            <a:extLst>
              <a:ext uri="{FF2B5EF4-FFF2-40B4-BE49-F238E27FC236}">
                <a16:creationId xmlns:a16="http://schemas.microsoft.com/office/drawing/2014/main" id="{89A5C1BF-AA60-4BF8-8613-5D0858527942}"/>
              </a:ext>
            </a:extLst>
          </p:cNvPr>
          <p:cNvSpPr>
            <a:spLocks noGrp="1"/>
          </p:cNvSpPr>
          <p:nvPr>
            <p:ph idx="1"/>
          </p:nvPr>
        </p:nvSpPr>
        <p:spPr>
          <a:xfrm>
            <a:off x="1100830" y="1986921"/>
            <a:ext cx="9411221" cy="3593592"/>
          </a:xfrm>
        </p:spPr>
        <p:txBody>
          <a:bodyPr>
            <a:normAutofit/>
          </a:bodyPr>
          <a:lstStyle/>
          <a:p>
            <a:pPr rtl="0" fontAlgn="base">
              <a:spcBef>
                <a:spcPts val="0"/>
              </a:spcBef>
              <a:spcAft>
                <a:spcPts val="0"/>
              </a:spcAft>
            </a:pPr>
            <a:r>
              <a:rPr lang="en-US" sz="1500" dirty="0">
                <a:latin typeface="Neue Haas Grotesk Text Pro" panose="020B0504020202020204" pitchFamily="34" charset="0"/>
              </a:rPr>
              <a:t>Members are required to monitor their hours to ensure they are meeting the requirements of their term of service</a:t>
            </a:r>
          </a:p>
          <a:p>
            <a:pPr marL="617220" lvl="1" indent="-342900" fontAlgn="base">
              <a:spcBef>
                <a:spcPts val="0"/>
              </a:spcBef>
              <a:spcAft>
                <a:spcPts val="0"/>
              </a:spcAft>
              <a:buFont typeface="+mj-lt"/>
              <a:buAutoNum type="arabicPeriod"/>
            </a:pPr>
            <a:r>
              <a:rPr lang="en-US" sz="1500" dirty="0">
                <a:latin typeface="Neue Haas Grotesk Text Pro" panose="020B0504020202020204" pitchFamily="34" charset="0"/>
              </a:rPr>
              <a:t>Minimum # of hours</a:t>
            </a:r>
          </a:p>
          <a:p>
            <a:pPr marL="617220" lvl="1" indent="-342900" fontAlgn="base">
              <a:spcBef>
                <a:spcPts val="0"/>
              </a:spcBef>
              <a:spcAft>
                <a:spcPts val="0"/>
              </a:spcAft>
              <a:buFont typeface="+mj-lt"/>
              <a:buAutoNum type="arabicPeriod"/>
            </a:pPr>
            <a:r>
              <a:rPr lang="en-US" sz="1500" dirty="0">
                <a:latin typeface="Neue Haas Grotesk Text Pro" panose="020B0504020202020204" pitchFamily="34" charset="0"/>
              </a:rPr>
              <a:t>Total time of contract</a:t>
            </a:r>
          </a:p>
          <a:p>
            <a:pPr marL="617220" lvl="1" indent="-342900" fontAlgn="base">
              <a:spcBef>
                <a:spcPts val="0"/>
              </a:spcBef>
              <a:spcAft>
                <a:spcPts val="0"/>
              </a:spcAft>
              <a:buFont typeface="+mj-lt"/>
              <a:buAutoNum type="arabicPeriod"/>
            </a:pPr>
            <a:r>
              <a:rPr lang="en-US" sz="1500" dirty="0">
                <a:latin typeface="Neue Haas Grotesk Text Pro" panose="020B0504020202020204" pitchFamily="34" charset="0"/>
              </a:rPr>
              <a:t>Maintain a normal schedule throughout term</a:t>
            </a:r>
          </a:p>
          <a:p>
            <a:pPr rtl="0" fontAlgn="base">
              <a:spcBef>
                <a:spcPts val="0"/>
              </a:spcBef>
              <a:spcAft>
                <a:spcPts val="0"/>
              </a:spcAft>
            </a:pPr>
            <a:endParaRPr lang="en-US" sz="1500" dirty="0">
              <a:latin typeface="Neue Haas Grotesk Text Pro" panose="020B0504020202020204" pitchFamily="34" charset="0"/>
            </a:endParaRPr>
          </a:p>
          <a:p>
            <a:pPr rtl="0" fontAlgn="base">
              <a:spcBef>
                <a:spcPts val="0"/>
              </a:spcBef>
              <a:spcAft>
                <a:spcPts val="0"/>
              </a:spcAft>
            </a:pPr>
            <a:r>
              <a:rPr lang="en-US" sz="1500" dirty="0">
                <a:latin typeface="Neue Haas Grotesk Text Pro" panose="020B0504020202020204" pitchFamily="34" charset="0"/>
              </a:rPr>
              <a:t>Habitat Iowa Staff monitor this quarterly with our Quarterly Check-Ins, but members are ultimately responsible</a:t>
            </a:r>
            <a:endParaRPr lang="en-US" sz="1500" i="0" u="none" strike="noStrike" dirty="0">
              <a:effectLst/>
              <a:latin typeface="Neue Haas Grotesk Text Pro" panose="020B0504020202020204" pitchFamily="34" charset="0"/>
            </a:endParaRPr>
          </a:p>
          <a:p>
            <a:pPr algn="l" fontAlgn="base"/>
            <a:r>
              <a:rPr lang="en-US" sz="1500" b="0" dirty="0" err="1">
                <a:effectLst/>
                <a:latin typeface="Neue Haas Grotesk Text Pro" panose="020B0504020202020204" pitchFamily="34" charset="0"/>
              </a:rPr>
              <a:t>OnCorps</a:t>
            </a:r>
            <a:r>
              <a:rPr lang="en-US" sz="1500" b="0" dirty="0">
                <a:effectLst/>
                <a:latin typeface="Neue Haas Grotesk Text Pro" panose="020B0504020202020204" pitchFamily="34" charset="0"/>
              </a:rPr>
              <a:t> and the benchmark calculator allow members and supervisors to check on hours regularly. </a:t>
            </a:r>
          </a:p>
          <a:p>
            <a:endParaRPr lang="en-US" dirty="0"/>
          </a:p>
        </p:txBody>
      </p:sp>
      <p:pic>
        <p:nvPicPr>
          <p:cNvPr id="6" name="Content Placeholder 5" descr="A picture containing text, clipart&#10;&#10;Description automatically generated">
            <a:extLst>
              <a:ext uri="{FF2B5EF4-FFF2-40B4-BE49-F238E27FC236}">
                <a16:creationId xmlns:a16="http://schemas.microsoft.com/office/drawing/2014/main" id="{86238897-4B9A-408B-9BA8-01DA929E9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7" name="Picture 6" descr="Logo&#10;&#10;Description automatically generated">
            <a:extLst>
              <a:ext uri="{FF2B5EF4-FFF2-40B4-BE49-F238E27FC236}">
                <a16:creationId xmlns:a16="http://schemas.microsoft.com/office/drawing/2014/main" id="{008C43C6-4655-4331-A8F8-ED736A435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2221336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EE2D-D5F8-83E9-6336-2D7D4320C17A}"/>
              </a:ext>
            </a:extLst>
          </p:cNvPr>
          <p:cNvSpPr>
            <a:spLocks noGrp="1"/>
          </p:cNvSpPr>
          <p:nvPr>
            <p:ph type="title"/>
          </p:nvPr>
        </p:nvSpPr>
        <p:spPr/>
        <p:txBody>
          <a:bodyPr/>
          <a:lstStyle/>
          <a:p>
            <a:r>
              <a:rPr lang="en-US" dirty="0">
                <a:latin typeface="Neue Haas Grotesk Text Pro" panose="020B0504020202020204" pitchFamily="34" charset="0"/>
              </a:rPr>
              <a:t>Consequences of not monitoring hours	</a:t>
            </a:r>
          </a:p>
        </p:txBody>
      </p:sp>
      <p:sp>
        <p:nvSpPr>
          <p:cNvPr id="3" name="Content Placeholder 2">
            <a:extLst>
              <a:ext uri="{FF2B5EF4-FFF2-40B4-BE49-F238E27FC236}">
                <a16:creationId xmlns:a16="http://schemas.microsoft.com/office/drawing/2014/main" id="{F1E17177-5D21-F377-B8AF-8EB203E74A12}"/>
              </a:ext>
            </a:extLst>
          </p:cNvPr>
          <p:cNvSpPr>
            <a:spLocks noGrp="1"/>
          </p:cNvSpPr>
          <p:nvPr>
            <p:ph idx="1"/>
          </p:nvPr>
        </p:nvSpPr>
        <p:spPr/>
        <p:txBody>
          <a:bodyPr>
            <a:normAutofit fontScale="92500" lnSpcReduction="20000"/>
          </a:bodyPr>
          <a:lstStyle/>
          <a:p>
            <a:pPr marL="0" indent="0">
              <a:buNone/>
            </a:pPr>
            <a:r>
              <a:rPr lang="en-US" dirty="0">
                <a:latin typeface="Neue Haas Grotesk Text Pro" panose="020B0504020202020204" pitchFamily="34" charset="0"/>
              </a:rPr>
              <a:t>If a member is not able to fulfill their member service agreement, a few things can happen</a:t>
            </a:r>
          </a:p>
          <a:p>
            <a:pPr marL="457200" indent="-457200">
              <a:buAutoNum type="arabicPeriod"/>
            </a:pPr>
            <a:r>
              <a:rPr lang="en-US" dirty="0">
                <a:latin typeface="Neue Haas Grotesk Text Pro" panose="020B0504020202020204" pitchFamily="34" charset="0"/>
              </a:rPr>
              <a:t>Members will not receive the education award</a:t>
            </a:r>
          </a:p>
          <a:p>
            <a:pPr marL="457200" indent="-457200">
              <a:buAutoNum type="arabicPeriod"/>
            </a:pPr>
            <a:r>
              <a:rPr lang="en-US" dirty="0">
                <a:latin typeface="Neue Haas Grotesk Text Pro" panose="020B0504020202020204" pitchFamily="34" charset="0"/>
              </a:rPr>
              <a:t>The members may be receive a favorable review from the program or supervisor. </a:t>
            </a:r>
          </a:p>
          <a:p>
            <a:pPr marL="914400" lvl="1" indent="-457200">
              <a:buAutoNum type="arabicPeriod"/>
            </a:pPr>
            <a:r>
              <a:rPr lang="en-US" dirty="0">
                <a:latin typeface="Neue Haas Grotesk Text Pro" panose="020B0504020202020204" pitchFamily="34" charset="0"/>
              </a:rPr>
              <a:t>No referral letters, recommendations, rehires etc. </a:t>
            </a:r>
          </a:p>
          <a:p>
            <a:pPr marL="914400" lvl="1" indent="-457200">
              <a:buAutoNum type="arabicPeriod"/>
            </a:pPr>
            <a:endParaRPr lang="en-US" dirty="0">
              <a:latin typeface="Neue Haas Grotesk Text Pro" panose="020B0504020202020204" pitchFamily="34" charset="0"/>
            </a:endParaRPr>
          </a:p>
          <a:p>
            <a:pPr marL="457200" indent="-457200">
              <a:buAutoNum type="arabicPeriod"/>
            </a:pPr>
            <a:r>
              <a:rPr lang="en-US" dirty="0">
                <a:solidFill>
                  <a:srgbClr val="FF671F"/>
                </a:solidFill>
                <a:latin typeface="Neue Haas Grotesk Text Pro" panose="020B0504020202020204" pitchFamily="34" charset="0"/>
              </a:rPr>
              <a:t>All members are encouraged to serve 8 extra hours. This is a buffer incase there is a mistake found on timesheets after they exit. Auditors can remove hours from timesheets and could lead to them losing the ed award. </a:t>
            </a:r>
          </a:p>
        </p:txBody>
      </p:sp>
    </p:spTree>
    <p:extLst>
      <p:ext uri="{BB962C8B-B14F-4D97-AF65-F5344CB8AC3E}">
        <p14:creationId xmlns:p14="http://schemas.microsoft.com/office/powerpoint/2010/main" val="1552564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EFA22-4480-400F-AC33-F98695FF8EDF}"/>
              </a:ext>
            </a:extLst>
          </p:cNvPr>
          <p:cNvSpPr>
            <a:spLocks noGrp="1"/>
          </p:cNvSpPr>
          <p:nvPr>
            <p:ph type="title"/>
          </p:nvPr>
        </p:nvSpPr>
        <p:spPr>
          <a:xfrm>
            <a:off x="1294362" y="1271239"/>
            <a:ext cx="9603275" cy="579224"/>
          </a:xfrm>
        </p:spPr>
        <p:txBody>
          <a:bodyPr/>
          <a:lstStyle/>
          <a:p>
            <a:r>
              <a:rPr lang="en-US" dirty="0">
                <a:latin typeface="Neue Haas Grotesk Text Pro" panose="020B0504020202020204" pitchFamily="34" charset="0"/>
              </a:rPr>
              <a:t>Using </a:t>
            </a:r>
            <a:r>
              <a:rPr lang="en-US" dirty="0" err="1">
                <a:latin typeface="Neue Haas Grotesk Text Pro" panose="020B0504020202020204" pitchFamily="34" charset="0"/>
              </a:rPr>
              <a:t>OnCorps</a:t>
            </a:r>
            <a:r>
              <a:rPr lang="en-US" dirty="0">
                <a:latin typeface="Neue Haas Grotesk Text Pro" panose="020B0504020202020204" pitchFamily="34" charset="0"/>
              </a:rPr>
              <a:t> to check hours</a:t>
            </a:r>
          </a:p>
        </p:txBody>
      </p:sp>
      <p:sp>
        <p:nvSpPr>
          <p:cNvPr id="5" name="TextBox 4">
            <a:extLst>
              <a:ext uri="{FF2B5EF4-FFF2-40B4-BE49-F238E27FC236}">
                <a16:creationId xmlns:a16="http://schemas.microsoft.com/office/drawing/2014/main" id="{973ED368-6A96-363E-CD96-DBE2AD764F08}"/>
              </a:ext>
            </a:extLst>
          </p:cNvPr>
          <p:cNvSpPr txBox="1"/>
          <p:nvPr/>
        </p:nvSpPr>
        <p:spPr>
          <a:xfrm>
            <a:off x="1257299" y="2108240"/>
            <a:ext cx="6105292" cy="1015663"/>
          </a:xfrm>
          <a:prstGeom prst="rect">
            <a:avLst/>
          </a:prstGeom>
          <a:noFill/>
        </p:spPr>
        <p:txBody>
          <a:bodyPr wrap="square">
            <a:spAutoFit/>
          </a:bodyPr>
          <a:lstStyle/>
          <a:p>
            <a:pPr algn="l" fontAlgn="base"/>
            <a:r>
              <a:rPr lang="en-US" sz="1500" b="0" dirty="0">
                <a:effectLst/>
                <a:latin typeface="Neue Haas Grotesk Text Pro" panose="020B0504020202020204" pitchFamily="34" charset="0"/>
              </a:rPr>
              <a:t>Log into </a:t>
            </a:r>
            <a:r>
              <a:rPr lang="en-US" sz="1500" b="0" dirty="0" err="1">
                <a:effectLst/>
                <a:latin typeface="Neue Haas Grotesk Text Pro" panose="020B0504020202020204" pitchFamily="34" charset="0"/>
              </a:rPr>
              <a:t>OnCorps</a:t>
            </a:r>
            <a:endParaRPr lang="en-US" sz="1500" b="0" dirty="0">
              <a:effectLst/>
              <a:latin typeface="Neue Haas Grotesk Text Pro" panose="020B0504020202020204" pitchFamily="34" charset="0"/>
            </a:endParaRPr>
          </a:p>
          <a:p>
            <a:pPr algn="l" fontAlgn="base"/>
            <a:r>
              <a:rPr lang="en-US" sz="1500" dirty="0">
                <a:latin typeface="Neue Haas Grotesk Text Pro" panose="020B0504020202020204" pitchFamily="34" charset="0"/>
              </a:rPr>
              <a:t>Time Tracking &gt; Benchmark Planner</a:t>
            </a:r>
          </a:p>
          <a:p>
            <a:pPr algn="l" fontAlgn="base"/>
            <a:r>
              <a:rPr lang="en-US" sz="1500" b="0" dirty="0">
                <a:effectLst/>
                <a:latin typeface="Neue Haas Grotesk Text Pro" panose="020B0504020202020204" pitchFamily="34" charset="0"/>
              </a:rPr>
              <a:t>Enter your normal service schedule across the top</a:t>
            </a:r>
          </a:p>
          <a:p>
            <a:pPr algn="l" fontAlgn="base"/>
            <a:r>
              <a:rPr lang="en-US" sz="1500" dirty="0">
                <a:latin typeface="Neue Haas Grotesk Text Pro" panose="020B0504020202020204" pitchFamily="34" charset="0"/>
              </a:rPr>
              <a:t>Now you will have a grid of all past and future service days</a:t>
            </a:r>
            <a:endParaRPr lang="en-US" sz="1500" b="0" dirty="0">
              <a:effectLst/>
              <a:latin typeface="Neue Haas Grotesk Text Pro" panose="020B0504020202020204" pitchFamily="34" charset="0"/>
            </a:endParaRPr>
          </a:p>
        </p:txBody>
      </p:sp>
      <p:pic>
        <p:nvPicPr>
          <p:cNvPr id="14" name="Picture 13">
            <a:extLst>
              <a:ext uri="{FF2B5EF4-FFF2-40B4-BE49-F238E27FC236}">
                <a16:creationId xmlns:a16="http://schemas.microsoft.com/office/drawing/2014/main" id="{605085E9-5E8A-7A34-1107-2E5278B0899E}"/>
              </a:ext>
            </a:extLst>
          </p:cNvPr>
          <p:cNvPicPr>
            <a:picLocks noChangeAspect="1"/>
          </p:cNvPicPr>
          <p:nvPr/>
        </p:nvPicPr>
        <p:blipFill>
          <a:blip r:embed="rId2"/>
          <a:stretch>
            <a:fillRect/>
          </a:stretch>
        </p:blipFill>
        <p:spPr>
          <a:xfrm>
            <a:off x="7561110" y="1864918"/>
            <a:ext cx="4477375" cy="1171739"/>
          </a:xfrm>
          <a:prstGeom prst="rect">
            <a:avLst/>
          </a:prstGeom>
        </p:spPr>
      </p:pic>
      <p:pic>
        <p:nvPicPr>
          <p:cNvPr id="16" name="Picture 15">
            <a:extLst>
              <a:ext uri="{FF2B5EF4-FFF2-40B4-BE49-F238E27FC236}">
                <a16:creationId xmlns:a16="http://schemas.microsoft.com/office/drawing/2014/main" id="{C1B702E2-DB51-3407-3D2F-05545B46BDC0}"/>
              </a:ext>
            </a:extLst>
          </p:cNvPr>
          <p:cNvPicPr>
            <a:picLocks noChangeAspect="1"/>
          </p:cNvPicPr>
          <p:nvPr/>
        </p:nvPicPr>
        <p:blipFill>
          <a:blip r:embed="rId3"/>
          <a:stretch>
            <a:fillRect/>
          </a:stretch>
        </p:blipFill>
        <p:spPr>
          <a:xfrm>
            <a:off x="4703211" y="3202824"/>
            <a:ext cx="7335274" cy="1524213"/>
          </a:xfrm>
          <a:prstGeom prst="rect">
            <a:avLst/>
          </a:prstGeom>
        </p:spPr>
      </p:pic>
    </p:spTree>
    <p:extLst>
      <p:ext uri="{BB962C8B-B14F-4D97-AF65-F5344CB8AC3E}">
        <p14:creationId xmlns:p14="http://schemas.microsoft.com/office/powerpoint/2010/main" val="3692705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FC56-D412-9D73-4D72-C7898EF7A350}"/>
              </a:ext>
            </a:extLst>
          </p:cNvPr>
          <p:cNvSpPr>
            <a:spLocks noGrp="1"/>
          </p:cNvSpPr>
          <p:nvPr>
            <p:ph type="title"/>
          </p:nvPr>
        </p:nvSpPr>
        <p:spPr/>
        <p:txBody>
          <a:bodyPr/>
          <a:lstStyle/>
          <a:p>
            <a:r>
              <a:rPr lang="en-US" dirty="0">
                <a:latin typeface="Neue Haas Grotesk Text Pro" panose="020B0504020202020204" pitchFamily="34" charset="0"/>
              </a:rPr>
              <a:t>Benchmark planner continued</a:t>
            </a:r>
          </a:p>
        </p:txBody>
      </p:sp>
      <p:sp>
        <p:nvSpPr>
          <p:cNvPr id="3" name="Content Placeholder 2">
            <a:extLst>
              <a:ext uri="{FF2B5EF4-FFF2-40B4-BE49-F238E27FC236}">
                <a16:creationId xmlns:a16="http://schemas.microsoft.com/office/drawing/2014/main" id="{579C69E1-B089-19EF-11BA-883BF8A03C04}"/>
              </a:ext>
            </a:extLst>
          </p:cNvPr>
          <p:cNvSpPr>
            <a:spLocks noGrp="1"/>
          </p:cNvSpPr>
          <p:nvPr>
            <p:ph idx="1"/>
          </p:nvPr>
        </p:nvSpPr>
        <p:spPr>
          <a:xfrm>
            <a:off x="1451580" y="2015732"/>
            <a:ext cx="5885248" cy="3450613"/>
          </a:xfrm>
        </p:spPr>
        <p:txBody>
          <a:bodyPr/>
          <a:lstStyle/>
          <a:p>
            <a:r>
              <a:rPr lang="en-US" dirty="0">
                <a:latin typeface="Neue Haas Grotesk Text Pro" panose="020B0504020202020204" pitchFamily="34" charset="0"/>
              </a:rPr>
              <a:t>Green is approved service days</a:t>
            </a:r>
          </a:p>
          <a:p>
            <a:r>
              <a:rPr lang="en-US" dirty="0">
                <a:latin typeface="Neue Haas Grotesk Text Pro" panose="020B0504020202020204" pitchFamily="34" charset="0"/>
              </a:rPr>
              <a:t>Red it predicted days</a:t>
            </a:r>
          </a:p>
          <a:p>
            <a:r>
              <a:rPr lang="en-US" dirty="0">
                <a:latin typeface="Neue Haas Grotesk Text Pro" panose="020B0504020202020204" pitchFamily="34" charset="0"/>
              </a:rPr>
              <a:t>The bottom has a total of hours expected to serve with current schedule</a:t>
            </a:r>
          </a:p>
          <a:p>
            <a:r>
              <a:rPr lang="en-US" dirty="0">
                <a:latin typeface="Neue Haas Grotesk Text Pro" panose="020B0504020202020204" pitchFamily="34" charset="0"/>
              </a:rPr>
              <a:t>You can add in expected vacation days</a:t>
            </a:r>
          </a:p>
          <a:p>
            <a:endParaRPr lang="en-US" dirty="0"/>
          </a:p>
        </p:txBody>
      </p:sp>
      <p:pic>
        <p:nvPicPr>
          <p:cNvPr id="5" name="Picture 4">
            <a:extLst>
              <a:ext uri="{FF2B5EF4-FFF2-40B4-BE49-F238E27FC236}">
                <a16:creationId xmlns:a16="http://schemas.microsoft.com/office/drawing/2014/main" id="{03741BD0-B1D9-2E32-7800-DDE924F62B1B}"/>
              </a:ext>
            </a:extLst>
          </p:cNvPr>
          <p:cNvPicPr>
            <a:picLocks noChangeAspect="1"/>
          </p:cNvPicPr>
          <p:nvPr/>
        </p:nvPicPr>
        <p:blipFill rotWithShape="1">
          <a:blip r:embed="rId2"/>
          <a:srcRect t="4640" b="29510"/>
          <a:stretch/>
        </p:blipFill>
        <p:spPr>
          <a:xfrm>
            <a:off x="7585459" y="1410125"/>
            <a:ext cx="4350738" cy="4037749"/>
          </a:xfrm>
          <a:prstGeom prst="rect">
            <a:avLst/>
          </a:prstGeom>
        </p:spPr>
      </p:pic>
      <p:pic>
        <p:nvPicPr>
          <p:cNvPr id="7" name="Picture 6">
            <a:extLst>
              <a:ext uri="{FF2B5EF4-FFF2-40B4-BE49-F238E27FC236}">
                <a16:creationId xmlns:a16="http://schemas.microsoft.com/office/drawing/2014/main" id="{A3F4060B-6C13-AD8D-D8C6-F1B6A3A0B154}"/>
              </a:ext>
            </a:extLst>
          </p:cNvPr>
          <p:cNvPicPr>
            <a:picLocks noChangeAspect="1"/>
          </p:cNvPicPr>
          <p:nvPr/>
        </p:nvPicPr>
        <p:blipFill>
          <a:blip r:embed="rId3"/>
          <a:stretch>
            <a:fillRect/>
          </a:stretch>
        </p:blipFill>
        <p:spPr>
          <a:xfrm>
            <a:off x="3986984" y="5004247"/>
            <a:ext cx="3905795" cy="1743318"/>
          </a:xfrm>
          <a:prstGeom prst="rect">
            <a:avLst/>
          </a:prstGeom>
        </p:spPr>
      </p:pic>
    </p:spTree>
    <p:extLst>
      <p:ext uri="{BB962C8B-B14F-4D97-AF65-F5344CB8AC3E}">
        <p14:creationId xmlns:p14="http://schemas.microsoft.com/office/powerpoint/2010/main" val="2433927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4515-7E56-4464-BD99-8870F11C2F36}"/>
              </a:ext>
            </a:extLst>
          </p:cNvPr>
          <p:cNvSpPr>
            <a:spLocks noGrp="1"/>
          </p:cNvSpPr>
          <p:nvPr>
            <p:ph type="title"/>
          </p:nvPr>
        </p:nvSpPr>
        <p:spPr>
          <a:xfrm>
            <a:off x="1451579" y="1229163"/>
            <a:ext cx="9603275" cy="1049235"/>
          </a:xfrm>
        </p:spPr>
        <p:txBody>
          <a:bodyPr/>
          <a:lstStyle/>
          <a:p>
            <a:r>
              <a:rPr lang="en-US" dirty="0"/>
              <a:t>Time off- Vacation</a:t>
            </a:r>
          </a:p>
        </p:txBody>
      </p:sp>
      <p:sp>
        <p:nvSpPr>
          <p:cNvPr id="3" name="Content Placeholder 2">
            <a:extLst>
              <a:ext uri="{FF2B5EF4-FFF2-40B4-BE49-F238E27FC236}">
                <a16:creationId xmlns:a16="http://schemas.microsoft.com/office/drawing/2014/main" id="{C3230914-B308-4214-842C-C4330B4526B3}"/>
              </a:ext>
            </a:extLst>
          </p:cNvPr>
          <p:cNvSpPr>
            <a:spLocks noGrp="1"/>
          </p:cNvSpPr>
          <p:nvPr>
            <p:ph idx="1"/>
          </p:nvPr>
        </p:nvSpPr>
        <p:spPr>
          <a:xfrm>
            <a:off x="945552" y="1989098"/>
            <a:ext cx="9603275" cy="4099467"/>
          </a:xfrm>
        </p:spPr>
        <p:txBody>
          <a:bodyPr>
            <a:noAutofit/>
          </a:bodyPr>
          <a:lstStyle/>
          <a:p>
            <a:r>
              <a:rPr lang="en-US" b="1" dirty="0">
                <a:latin typeface="Neue Haas Grotesk Text Pro" panose="020B0504020202020204" pitchFamily="34" charset="0"/>
              </a:rPr>
              <a:t>Must follow the host sites policy. If there is no policy, follow this below</a:t>
            </a:r>
            <a:endParaRPr lang="en-US" sz="1400" dirty="0">
              <a:effectLst/>
              <a:latin typeface="Neue Haas Grotesk Text Pro" panose="020B05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1400" dirty="0">
                <a:effectLst/>
                <a:latin typeface="Neue Haas Grotesk Text Pro" panose="020B0504020202020204" pitchFamily="34" charset="0"/>
                <a:ea typeface="Calibri" panose="020F0502020204030204" pitchFamily="34" charset="0"/>
                <a:cs typeface="Arial" panose="020B0604020202020204" pitchFamily="34" charset="0"/>
              </a:rPr>
              <a:t>Some flexibility is built into the calendar to accommodate sick and personal leave.  Members are ultimately responsible for ensuring they complete all service hour requirements. </a:t>
            </a:r>
            <a:endParaRPr lang="en-US" sz="1400" dirty="0">
              <a:effectLst/>
              <a:latin typeface="Neue Haas Grotesk Text Pro" panose="020B05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b="1" i="1" dirty="0">
                <a:solidFill>
                  <a:srgbClr val="FF0000"/>
                </a:solidFill>
                <a:effectLst/>
                <a:latin typeface="Neue Haas Grotesk Text Pro" panose="020B0504020202020204" pitchFamily="34" charset="0"/>
                <a:ea typeface="Calibri" panose="020F0502020204030204" pitchFamily="34" charset="0"/>
                <a:cs typeface="Times New Roman" panose="02020603050405020304" pitchFamily="18" charset="0"/>
              </a:rPr>
              <a:t>Members should make every effort to maintain a regular service schedule. </a:t>
            </a:r>
            <a:r>
              <a:rPr lang="en-US" sz="1400" dirty="0">
                <a:solidFill>
                  <a:srgbClr val="000000"/>
                </a:solidFill>
                <a:effectLst/>
                <a:latin typeface="Neue Haas Grotesk Text Pro" panose="020B0504020202020204" pitchFamily="34" charset="0"/>
                <a:ea typeface="Calibri" panose="020F0502020204030204" pitchFamily="34" charset="0"/>
                <a:cs typeface="Times New Roman" panose="02020603050405020304" pitchFamily="18" charset="0"/>
              </a:rPr>
              <a:t>Personal appointments and time off should be scheduled around set service schedule and holiday breaks as much as possible. Members will be encouraged to stay on track to meet the minimum hours required per the member service agreement.</a:t>
            </a:r>
            <a:endParaRPr lang="en-US" sz="1400" dirty="0">
              <a:effectLst/>
              <a:latin typeface="Neue Haas Grotesk Text Pro" panose="020B05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400" dirty="0">
              <a:latin typeface="Neue Haas Grotesk Text Pro" panose="020B05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400" b="1" dirty="0">
                <a:effectLst/>
                <a:latin typeface="Neue Haas Grotesk Text Pro" panose="020B0504020202020204" pitchFamily="34" charset="0"/>
                <a:ea typeface="Calibri" panose="020F0502020204030204" pitchFamily="34" charset="0"/>
                <a:cs typeface="Arial" panose="020B0604020202020204" pitchFamily="34" charset="0"/>
              </a:rPr>
              <a:t>To Take Time off</a:t>
            </a:r>
            <a:r>
              <a:rPr lang="en-US" sz="1400" dirty="0">
                <a:effectLst/>
                <a:latin typeface="Neue Haas Grotesk Text Pro" panose="020B0504020202020204" pitchFamily="34" charset="0"/>
                <a:ea typeface="Calibri" panose="020F0502020204030204" pitchFamily="34" charset="0"/>
                <a:cs typeface="Arial" panose="020B0604020202020204" pitchFamily="34" charset="0"/>
              </a:rPr>
              <a:t>: </a:t>
            </a:r>
            <a:endParaRPr lang="en-US" sz="1400" dirty="0">
              <a:effectLst/>
              <a:latin typeface="Neue Haas Grotesk Text Pro" panose="020B05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b="1" dirty="0">
                <a:effectLst/>
                <a:highlight>
                  <a:srgbClr val="FFFF00"/>
                </a:highlight>
                <a:latin typeface="Neue Haas Grotesk Text Pro" panose="020B0504020202020204" pitchFamily="34" charset="0"/>
                <a:ea typeface="Times New Roman" panose="02020603050405020304" pitchFamily="18" charset="0"/>
              </a:rPr>
              <a:t>NOTIFY SUPERVISOR</a:t>
            </a:r>
            <a:r>
              <a:rPr lang="en-US" sz="1200" dirty="0">
                <a:effectLst/>
                <a:latin typeface="Neue Haas Grotesk Text Pro" panose="020B0504020202020204" pitchFamily="34" charset="0"/>
                <a:ea typeface="Times New Roman" panose="02020603050405020304" pitchFamily="18" charset="0"/>
              </a:rPr>
              <a:t>: You are required to </a:t>
            </a:r>
            <a:r>
              <a:rPr lang="en-US" sz="1200" b="1" dirty="0">
                <a:effectLst/>
                <a:latin typeface="Neue Haas Grotesk Text Pro" panose="020B0504020202020204" pitchFamily="34" charset="0"/>
                <a:ea typeface="Times New Roman" panose="02020603050405020304" pitchFamily="18" charset="0"/>
              </a:rPr>
              <a:t>request</a:t>
            </a:r>
            <a:r>
              <a:rPr lang="en-US" sz="1200" dirty="0">
                <a:effectLst/>
                <a:latin typeface="Neue Haas Grotesk Text Pro" panose="020B0504020202020204" pitchFamily="34" charset="0"/>
                <a:ea typeface="Times New Roman" panose="02020603050405020304" pitchFamily="18" charset="0"/>
              </a:rPr>
              <a:t> </a:t>
            </a:r>
            <a:r>
              <a:rPr lang="en-US" sz="1200" b="1" dirty="0">
                <a:effectLst/>
                <a:latin typeface="Neue Haas Grotesk Text Pro" panose="020B0504020202020204" pitchFamily="34" charset="0"/>
                <a:ea typeface="Times New Roman" panose="02020603050405020304" pitchFamily="18" charset="0"/>
              </a:rPr>
              <a:t>TIME OFF at least 7 days in advance of the requested time off (Greater Des Moines requires 14 days),</a:t>
            </a:r>
            <a:r>
              <a:rPr lang="en-US" sz="1200" dirty="0">
                <a:effectLst/>
                <a:latin typeface="Neue Haas Grotesk Text Pro" panose="020B0504020202020204" pitchFamily="34" charset="0"/>
                <a:ea typeface="Times New Roman" panose="02020603050405020304" pitchFamily="18" charset="0"/>
              </a:rPr>
              <a:t> unless it is due to illness or an emergency. You need to contact your supervisor for approval. Approved time off is subject to supervisory approval, department staffing needs and established departmental procedures</a:t>
            </a:r>
          </a:p>
          <a:p>
            <a:pPr marL="342900" marR="0" lvl="0" indent="-342900">
              <a:spcBef>
                <a:spcPts val="0"/>
              </a:spcBef>
              <a:spcAft>
                <a:spcPts val="0"/>
              </a:spcAft>
              <a:buFont typeface="+mj-lt"/>
              <a:buAutoNum type="arabicPeriod"/>
            </a:pPr>
            <a:r>
              <a:rPr lang="en-US" sz="1200" b="1" dirty="0">
                <a:effectLst/>
                <a:highlight>
                  <a:srgbClr val="FFFF00"/>
                </a:highlight>
                <a:latin typeface="Neue Haas Grotesk Text Pro" panose="020B0504020202020204" pitchFamily="34" charset="0"/>
                <a:ea typeface="Times New Roman" panose="02020603050405020304" pitchFamily="18" charset="0"/>
              </a:rPr>
              <a:t>VARIFY YOU HAVE THE HOURS</a:t>
            </a:r>
            <a:r>
              <a:rPr lang="en-US" sz="1200" dirty="0">
                <a:effectLst/>
                <a:latin typeface="Neue Haas Grotesk Text Pro" panose="020B0504020202020204" pitchFamily="34" charset="0"/>
                <a:ea typeface="Times New Roman" panose="02020603050405020304" pitchFamily="18" charset="0"/>
              </a:rPr>
              <a:t>: Members must </a:t>
            </a:r>
            <a:r>
              <a:rPr lang="en-US" sz="1200" b="1" dirty="0">
                <a:effectLst/>
                <a:latin typeface="Neue Haas Grotesk Text Pro" panose="020B0504020202020204" pitchFamily="34" charset="0"/>
                <a:ea typeface="Times New Roman" panose="02020603050405020304" pitchFamily="18" charset="0"/>
              </a:rPr>
              <a:t>also provide the supervisor proof from the Benchmark Planner or </a:t>
            </a:r>
            <a:r>
              <a:rPr lang="en-US" sz="1200" b="1" dirty="0" err="1">
                <a:effectLst/>
                <a:latin typeface="Neue Haas Grotesk Text Pro" panose="020B0504020202020204" pitchFamily="34" charset="0"/>
                <a:ea typeface="Times New Roman" panose="02020603050405020304" pitchFamily="18" charset="0"/>
              </a:rPr>
              <a:t>OnCorps</a:t>
            </a:r>
            <a:r>
              <a:rPr lang="en-US" sz="1200" b="1" dirty="0">
                <a:effectLst/>
                <a:latin typeface="Neue Haas Grotesk Text Pro" panose="020B0504020202020204" pitchFamily="34" charset="0"/>
                <a:ea typeface="Times New Roman" panose="02020603050405020304" pitchFamily="18" charset="0"/>
              </a:rPr>
              <a:t> </a:t>
            </a:r>
            <a:r>
              <a:rPr lang="en-US" sz="1200" dirty="0">
                <a:effectLst/>
                <a:latin typeface="Neue Haas Grotesk Text Pro" panose="020B0504020202020204" pitchFamily="34" charset="0"/>
                <a:ea typeface="Times New Roman" panose="02020603050405020304" pitchFamily="18" charset="0"/>
              </a:rPr>
              <a:t>that they have the time off available (slide 34-6)</a:t>
            </a:r>
          </a:p>
          <a:p>
            <a:pPr marL="342900" marR="0" lvl="0" indent="-342900">
              <a:spcBef>
                <a:spcPts val="0"/>
              </a:spcBef>
              <a:spcAft>
                <a:spcPts val="0"/>
              </a:spcAft>
              <a:buFont typeface="+mj-lt"/>
              <a:buAutoNum type="arabicPeriod"/>
            </a:pPr>
            <a:endParaRPr lang="en-US" sz="1200" dirty="0">
              <a:latin typeface="Neue Haas Grotesk Text Pro" panose="020B05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1200" dirty="0">
                <a:effectLst/>
                <a:latin typeface="Neue Haas Grotesk Text Pro" panose="020B0504020202020204" pitchFamily="34" charset="0"/>
                <a:ea typeface="Times New Roman" panose="02020603050405020304" pitchFamily="18" charset="0"/>
              </a:rPr>
              <a:t>*if greater than 2 weeks, Habitat Iowa Program Staff need to be aware to ensure you are not marked as abandoning your service position. </a:t>
            </a:r>
          </a:p>
        </p:txBody>
      </p:sp>
      <p:pic>
        <p:nvPicPr>
          <p:cNvPr id="4" name="Content Placeholder 5" descr="A picture containing text, clipart&#10;&#10;Description automatically generated">
            <a:extLst>
              <a:ext uri="{FF2B5EF4-FFF2-40B4-BE49-F238E27FC236}">
                <a16:creationId xmlns:a16="http://schemas.microsoft.com/office/drawing/2014/main" id="{B1386E5F-9E15-48B2-9440-9DAAD3E1D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C50D885E-BB90-4263-8E11-CED9E41F7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693103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DF434-3831-2525-F614-1C5D37E93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85592C-0FE2-0E6A-5E7E-7876BA3238F6}"/>
              </a:ext>
            </a:extLst>
          </p:cNvPr>
          <p:cNvSpPr>
            <a:spLocks noGrp="1"/>
          </p:cNvSpPr>
          <p:nvPr>
            <p:ph type="title"/>
          </p:nvPr>
        </p:nvSpPr>
        <p:spPr>
          <a:xfrm>
            <a:off x="1451579" y="1229163"/>
            <a:ext cx="9603275" cy="1049235"/>
          </a:xfrm>
        </p:spPr>
        <p:txBody>
          <a:bodyPr/>
          <a:lstStyle/>
          <a:p>
            <a:r>
              <a:rPr lang="en-US" dirty="0">
                <a:latin typeface="Neue Haas Grotesk Text Pro" panose="020B0504020202020204" pitchFamily="34" charset="0"/>
              </a:rPr>
              <a:t>Holidays</a:t>
            </a:r>
          </a:p>
        </p:txBody>
      </p:sp>
      <p:sp>
        <p:nvSpPr>
          <p:cNvPr id="3" name="Content Placeholder 2">
            <a:extLst>
              <a:ext uri="{FF2B5EF4-FFF2-40B4-BE49-F238E27FC236}">
                <a16:creationId xmlns:a16="http://schemas.microsoft.com/office/drawing/2014/main" id="{57D304AE-8F9D-E539-5E02-5955A2F8A2B9}"/>
              </a:ext>
            </a:extLst>
          </p:cNvPr>
          <p:cNvSpPr>
            <a:spLocks noGrp="1"/>
          </p:cNvSpPr>
          <p:nvPr>
            <p:ph idx="1"/>
          </p:nvPr>
        </p:nvSpPr>
        <p:spPr>
          <a:xfrm>
            <a:off x="1451579" y="1966797"/>
            <a:ext cx="9603275" cy="3810302"/>
          </a:xfrm>
        </p:spPr>
        <p:txBody>
          <a:bodyPr>
            <a:noAutofit/>
          </a:bodyPr>
          <a:lstStyle/>
          <a:p>
            <a:r>
              <a:rPr lang="en-US" dirty="0">
                <a:latin typeface="Neue Haas Grotesk Text Pro" panose="020B0504020202020204" pitchFamily="34" charset="0"/>
              </a:rPr>
              <a:t>Members observe the holidays followed by their host site. Typical Holidays for Habitats:</a:t>
            </a:r>
          </a:p>
          <a:p>
            <a:pPr lvl="1"/>
            <a:r>
              <a:rPr lang="en-US" dirty="0">
                <a:latin typeface="Neue Haas Grotesk Text Pro" panose="020B0504020202020204" pitchFamily="34" charset="0"/>
              </a:rPr>
              <a:t>New Years</a:t>
            </a:r>
          </a:p>
          <a:p>
            <a:pPr lvl="1"/>
            <a:r>
              <a:rPr lang="en-US" dirty="0">
                <a:latin typeface="Neue Haas Grotesk Text Pro" panose="020B0504020202020204" pitchFamily="34" charset="0"/>
              </a:rPr>
              <a:t>Good Friday</a:t>
            </a:r>
          </a:p>
          <a:p>
            <a:pPr lvl="1"/>
            <a:r>
              <a:rPr lang="en-US" dirty="0">
                <a:latin typeface="Neue Haas Grotesk Text Pro" panose="020B0504020202020204" pitchFamily="34" charset="0"/>
              </a:rPr>
              <a:t>Memorial Day</a:t>
            </a:r>
          </a:p>
          <a:p>
            <a:pPr lvl="1"/>
            <a:r>
              <a:rPr lang="en-US" dirty="0">
                <a:latin typeface="Neue Haas Grotesk Text Pro" panose="020B0504020202020204" pitchFamily="34" charset="0"/>
              </a:rPr>
              <a:t>Independence Day</a:t>
            </a:r>
          </a:p>
          <a:p>
            <a:pPr lvl="1"/>
            <a:r>
              <a:rPr lang="en-US" dirty="0">
                <a:latin typeface="Neue Haas Grotesk Text Pro" panose="020B0504020202020204" pitchFamily="34" charset="0"/>
              </a:rPr>
              <a:t>Labor Day</a:t>
            </a:r>
          </a:p>
          <a:p>
            <a:pPr lvl="1"/>
            <a:r>
              <a:rPr lang="en-US" dirty="0">
                <a:latin typeface="Neue Haas Grotesk Text Pro" panose="020B0504020202020204" pitchFamily="34" charset="0"/>
              </a:rPr>
              <a:t>Thanksgiving and Friday after</a:t>
            </a:r>
          </a:p>
          <a:p>
            <a:pPr lvl="1"/>
            <a:r>
              <a:rPr lang="en-US" dirty="0">
                <a:latin typeface="Neue Haas Grotesk Text Pro" panose="020B0504020202020204" pitchFamily="34" charset="0"/>
              </a:rPr>
              <a:t>Christmas- 2 days</a:t>
            </a:r>
          </a:p>
          <a:p>
            <a:r>
              <a:rPr lang="en-US" dirty="0">
                <a:latin typeface="Neue Haas Grotesk Text Pro" panose="020B0504020202020204" pitchFamily="34" charset="0"/>
              </a:rPr>
              <a:t>These days are entered as “0” hours on timesheets</a:t>
            </a:r>
          </a:p>
        </p:txBody>
      </p:sp>
      <p:pic>
        <p:nvPicPr>
          <p:cNvPr id="4" name="Content Placeholder 5" descr="A picture containing text, clipart&#10;&#10;Description automatically generated">
            <a:extLst>
              <a:ext uri="{FF2B5EF4-FFF2-40B4-BE49-F238E27FC236}">
                <a16:creationId xmlns:a16="http://schemas.microsoft.com/office/drawing/2014/main" id="{908BA87E-D4EB-04D7-78A0-392A800A2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6968DED1-E5B6-4E55-E8FF-80DBC9B1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880787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B9860-65F4-42FC-1A44-825B82A03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06E18-4DA2-EC7B-5084-2BD8AE2445D1}"/>
              </a:ext>
            </a:extLst>
          </p:cNvPr>
          <p:cNvSpPr>
            <a:spLocks noGrp="1"/>
          </p:cNvSpPr>
          <p:nvPr>
            <p:ph type="title"/>
          </p:nvPr>
        </p:nvSpPr>
        <p:spPr>
          <a:xfrm>
            <a:off x="1451578" y="1195710"/>
            <a:ext cx="9603275" cy="1049235"/>
          </a:xfrm>
        </p:spPr>
        <p:txBody>
          <a:bodyPr/>
          <a:lstStyle/>
          <a:p>
            <a:r>
              <a:rPr lang="en-US" dirty="0">
                <a:latin typeface="Neue Haas Grotesk Text Pro" panose="020B0504020202020204" pitchFamily="34" charset="0"/>
              </a:rPr>
              <a:t>But how much time do they get? </a:t>
            </a:r>
          </a:p>
        </p:txBody>
      </p:sp>
      <p:sp>
        <p:nvSpPr>
          <p:cNvPr id="3" name="Content Placeholder 2">
            <a:extLst>
              <a:ext uri="{FF2B5EF4-FFF2-40B4-BE49-F238E27FC236}">
                <a16:creationId xmlns:a16="http://schemas.microsoft.com/office/drawing/2014/main" id="{897845F2-8A6C-79F8-36B3-F88BEE576A55}"/>
              </a:ext>
            </a:extLst>
          </p:cNvPr>
          <p:cNvSpPr>
            <a:spLocks noGrp="1"/>
          </p:cNvSpPr>
          <p:nvPr>
            <p:ph idx="1"/>
          </p:nvPr>
        </p:nvSpPr>
        <p:spPr>
          <a:xfrm>
            <a:off x="1451579" y="1966797"/>
            <a:ext cx="9603275" cy="3810302"/>
          </a:xfrm>
        </p:spPr>
        <p:txBody>
          <a:bodyPr>
            <a:noAutofit/>
          </a:bodyPr>
          <a:lstStyle/>
          <a:p>
            <a:r>
              <a:rPr lang="en-US" dirty="0">
                <a:latin typeface="Neue Haas Grotesk Text Pro" panose="020B0504020202020204" pitchFamily="34" charset="0"/>
              </a:rPr>
              <a:t>It is very difficult to determine the total amount of time off per person. It depends on when they start in the year (before or after Christmas), do they leave service early, are there a lot of snow days</a:t>
            </a:r>
          </a:p>
          <a:p>
            <a:r>
              <a:rPr lang="en-US" dirty="0">
                <a:latin typeface="Neue Haas Grotesk Text Pro" panose="020B0504020202020204" pitchFamily="34" charset="0"/>
              </a:rPr>
              <a:t>Habitat Iowa provides each member with benchmark planner that shows them their bank of available hours already accommodating for holidays. </a:t>
            </a:r>
          </a:p>
          <a:p>
            <a:r>
              <a:rPr lang="en-US" dirty="0">
                <a:latin typeface="Neue Haas Grotesk Text Pro" panose="020B0504020202020204" pitchFamily="34" charset="0"/>
              </a:rPr>
              <a:t>If members serves 40 hours every week, they generally have a hefty about of time off. </a:t>
            </a:r>
          </a:p>
          <a:p>
            <a:r>
              <a:rPr lang="en-US" dirty="0">
                <a:latin typeface="Neue Haas Grotesk Text Pro" panose="020B0504020202020204" pitchFamily="34" charset="0"/>
              </a:rPr>
              <a:t>Members only need a minimum number of hours. Any extra hours does not get them extra pay. We try to get members to take time off throughout the year instead of taking it all at the end. </a:t>
            </a:r>
          </a:p>
        </p:txBody>
      </p:sp>
      <p:pic>
        <p:nvPicPr>
          <p:cNvPr id="4" name="Content Placeholder 5" descr="A picture containing text, clipart&#10;&#10;Description automatically generated">
            <a:extLst>
              <a:ext uri="{FF2B5EF4-FFF2-40B4-BE49-F238E27FC236}">
                <a16:creationId xmlns:a16="http://schemas.microsoft.com/office/drawing/2014/main" id="{3C3219F8-78BA-2A16-55CE-B40847D40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3CF1B386-0C4C-F294-3BB2-69343D4AB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553312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26CDB-DD79-4455-A565-035E04BF3DE4}"/>
              </a:ext>
            </a:extLst>
          </p:cNvPr>
          <p:cNvSpPr>
            <a:spLocks noGrp="1"/>
          </p:cNvSpPr>
          <p:nvPr>
            <p:ph type="title"/>
          </p:nvPr>
        </p:nvSpPr>
        <p:spPr>
          <a:xfrm>
            <a:off x="1451578" y="1306324"/>
            <a:ext cx="9603275" cy="1049235"/>
          </a:xfrm>
        </p:spPr>
        <p:txBody>
          <a:bodyPr/>
          <a:lstStyle/>
          <a:p>
            <a:r>
              <a:rPr lang="en-US" dirty="0">
                <a:latin typeface="Neue Haas Grotesk Text Pro" panose="020B0504020202020204" pitchFamily="34" charset="0"/>
              </a:rPr>
              <a:t>DRESS CODE</a:t>
            </a:r>
          </a:p>
        </p:txBody>
      </p:sp>
      <p:sp>
        <p:nvSpPr>
          <p:cNvPr id="3" name="Content Placeholder 2">
            <a:extLst>
              <a:ext uri="{FF2B5EF4-FFF2-40B4-BE49-F238E27FC236}">
                <a16:creationId xmlns:a16="http://schemas.microsoft.com/office/drawing/2014/main" id="{49D179B1-51F2-454D-B9FA-D683557B1E36}"/>
              </a:ext>
            </a:extLst>
          </p:cNvPr>
          <p:cNvSpPr>
            <a:spLocks noGrp="1"/>
          </p:cNvSpPr>
          <p:nvPr>
            <p:ph idx="1"/>
          </p:nvPr>
        </p:nvSpPr>
        <p:spPr>
          <a:xfrm>
            <a:off x="490654" y="2015732"/>
            <a:ext cx="6164789" cy="3450613"/>
          </a:xfrm>
        </p:spPr>
        <p:txBody>
          <a:bodyPr>
            <a:normAutofit fontScale="92500" lnSpcReduction="10000"/>
          </a:bodyPr>
          <a:lstStyle/>
          <a:p>
            <a:r>
              <a:rPr lang="en-US" dirty="0">
                <a:latin typeface="Neue Haas Grotesk Text Pro" panose="020B0504020202020204" pitchFamily="34" charset="0"/>
              </a:rPr>
              <a:t>It is required to wear the AmeriCorps logo each day</a:t>
            </a:r>
          </a:p>
          <a:p>
            <a:pPr lvl="1"/>
            <a:r>
              <a:rPr lang="en-US" dirty="0">
                <a:latin typeface="Neue Haas Grotesk Text Pro" panose="020B0504020202020204" pitchFamily="34" charset="0"/>
              </a:rPr>
              <a:t>Habitat provides shirts, sweatshirts, backpacks, stickers, and more</a:t>
            </a:r>
          </a:p>
          <a:p>
            <a:pPr lvl="1"/>
            <a:endParaRPr lang="en-US" dirty="0">
              <a:latin typeface="Neue Haas Grotesk Text Pro" panose="020B0504020202020204" pitchFamily="34" charset="0"/>
            </a:endParaRPr>
          </a:p>
          <a:p>
            <a:r>
              <a:rPr lang="en-US" dirty="0">
                <a:latin typeface="Neue Haas Grotesk Text Pro" panose="020B0504020202020204" pitchFamily="34" charset="0"/>
              </a:rPr>
              <a:t>After that, wear the required clothes dictated by the site. </a:t>
            </a:r>
          </a:p>
          <a:p>
            <a:pPr lvl="1"/>
            <a:r>
              <a:rPr lang="en-US" dirty="0">
                <a:latin typeface="Neue Haas Grotesk Text Pro" panose="020B0504020202020204" pitchFamily="34" charset="0"/>
              </a:rPr>
              <a:t>Example: long pants, close toed hard sole shoes, shirts to get dirty, hard hats, safety glasses, and gloves</a:t>
            </a:r>
          </a:p>
        </p:txBody>
      </p:sp>
      <p:pic>
        <p:nvPicPr>
          <p:cNvPr id="4" name="Content Placeholder 5" descr="A picture containing text, clipart&#10;&#10;Description automatically generated">
            <a:extLst>
              <a:ext uri="{FF2B5EF4-FFF2-40B4-BE49-F238E27FC236}">
                <a16:creationId xmlns:a16="http://schemas.microsoft.com/office/drawing/2014/main" id="{FDD267C9-FE5F-4AB7-B1D4-1AB318725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DAE9A623-DE09-4ACD-A3D5-816718E02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6" name="Title 1">
            <a:extLst>
              <a:ext uri="{FF2B5EF4-FFF2-40B4-BE49-F238E27FC236}">
                <a16:creationId xmlns:a16="http://schemas.microsoft.com/office/drawing/2014/main" id="{171398A8-9619-F663-544E-0A456735947C}"/>
              </a:ext>
            </a:extLst>
          </p:cNvPr>
          <p:cNvSpPr txBox="1">
            <a:spLocks/>
          </p:cNvSpPr>
          <p:nvPr/>
        </p:nvSpPr>
        <p:spPr>
          <a:xfrm>
            <a:off x="1451578" y="577338"/>
            <a:ext cx="8643154" cy="7224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latin typeface="Neue Haas Grotesk Text Pro" panose="020B0504020202020204" pitchFamily="34" charset="0"/>
            </a:endParaRPr>
          </a:p>
        </p:txBody>
      </p:sp>
      <p:pic>
        <p:nvPicPr>
          <p:cNvPr id="8" name="Picture 7" descr="A yellow and orange vest and helmet&#10;&#10;AI-generated content may be incorrect.">
            <a:extLst>
              <a:ext uri="{FF2B5EF4-FFF2-40B4-BE49-F238E27FC236}">
                <a16:creationId xmlns:a16="http://schemas.microsoft.com/office/drawing/2014/main" id="{338FA45B-3635-8C5E-3348-1CA711436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a:solidFill>
            <a:schemeClr val="accent2"/>
          </a:solidFill>
          <a:ln w="38100">
            <a:solidFill>
              <a:schemeClr val="accent1"/>
            </a:solidFill>
          </a:ln>
        </p:spPr>
      </p:pic>
    </p:spTree>
    <p:extLst>
      <p:ext uri="{BB962C8B-B14F-4D97-AF65-F5344CB8AC3E}">
        <p14:creationId xmlns:p14="http://schemas.microsoft.com/office/powerpoint/2010/main" val="1243490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C4F2C-2779-4803-97AC-1919239B6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D86F3-D364-9E78-46E8-C7060D9CFB53}"/>
              </a:ext>
            </a:extLst>
          </p:cNvPr>
          <p:cNvSpPr>
            <a:spLocks noGrp="1"/>
          </p:cNvSpPr>
          <p:nvPr>
            <p:ph type="title"/>
          </p:nvPr>
        </p:nvSpPr>
        <p:spPr/>
        <p:txBody>
          <a:bodyPr/>
          <a:lstStyle/>
          <a:p>
            <a:r>
              <a:rPr lang="en-US" dirty="0">
                <a:latin typeface="Neue Haas Grotesk Text Pro" panose="020B0504020202020204" pitchFamily="34" charset="0"/>
              </a:rPr>
              <a:t>Monitoring members activities</a:t>
            </a:r>
          </a:p>
        </p:txBody>
      </p:sp>
      <p:graphicFrame>
        <p:nvGraphicFramePr>
          <p:cNvPr id="8" name="Content Placeholder 7">
            <a:extLst>
              <a:ext uri="{FF2B5EF4-FFF2-40B4-BE49-F238E27FC236}">
                <a16:creationId xmlns:a16="http://schemas.microsoft.com/office/drawing/2014/main" id="{1D634704-587D-6C0E-1434-FBDBE8E3B28D}"/>
              </a:ext>
            </a:extLst>
          </p:cNvPr>
          <p:cNvGraphicFramePr>
            <a:graphicFrameLocks noGrp="1"/>
          </p:cNvGraphicFramePr>
          <p:nvPr>
            <p:ph idx="1"/>
            <p:extLst>
              <p:ext uri="{D42A27DB-BD31-4B8C-83A1-F6EECF244321}">
                <p14:modId xmlns:p14="http://schemas.microsoft.com/office/powerpoint/2010/main" val="1392063098"/>
              </p:ext>
            </p:extLst>
          </p:nvPr>
        </p:nvGraphicFramePr>
        <p:xfrm>
          <a:off x="1451580" y="1888171"/>
          <a:ext cx="9603274" cy="4165310"/>
        </p:xfrm>
        <a:graphic>
          <a:graphicData uri="http://schemas.openxmlformats.org/drawingml/2006/table">
            <a:tbl>
              <a:tblPr firstRow="1" firstCol="1" bandRow="1">
                <a:tableStyleId>{5C22544A-7EE6-4342-B048-85BDC9FD1C3A}</a:tableStyleId>
              </a:tblPr>
              <a:tblGrid>
                <a:gridCol w="6904787">
                  <a:extLst>
                    <a:ext uri="{9D8B030D-6E8A-4147-A177-3AD203B41FA5}">
                      <a16:colId xmlns:a16="http://schemas.microsoft.com/office/drawing/2014/main" val="3750802460"/>
                    </a:ext>
                  </a:extLst>
                </a:gridCol>
                <a:gridCol w="2698487">
                  <a:extLst>
                    <a:ext uri="{9D8B030D-6E8A-4147-A177-3AD203B41FA5}">
                      <a16:colId xmlns:a16="http://schemas.microsoft.com/office/drawing/2014/main" val="2667343604"/>
                    </a:ext>
                  </a:extLst>
                </a:gridCol>
              </a:tblGrid>
              <a:tr h="206632">
                <a:tc>
                  <a:txBody>
                    <a:bodyPr/>
                    <a:lstStyle/>
                    <a:p>
                      <a:pPr marL="0" marR="0">
                        <a:lnSpc>
                          <a:spcPct val="107000"/>
                        </a:lnSpc>
                        <a:buNone/>
                      </a:pPr>
                      <a:r>
                        <a:rPr lang="en-US" sz="1100" kern="0">
                          <a:effectLst/>
                          <a:latin typeface="Neue Haas Grotesk Text Pro" panose="020B0504020202020204" pitchFamily="34" charset="0"/>
                        </a:rPr>
                        <a:t>ITEM</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tc>
                <a:tc>
                  <a:txBody>
                    <a:bodyPr/>
                    <a:lstStyle/>
                    <a:p>
                      <a:pPr marL="0" marR="0">
                        <a:lnSpc>
                          <a:spcPct val="107000"/>
                        </a:lnSpc>
                        <a:spcAft>
                          <a:spcPts val="800"/>
                        </a:spcAft>
                        <a:buNone/>
                      </a:pPr>
                      <a:r>
                        <a:rPr lang="en-US" sz="1100" kern="0">
                          <a:effectLst/>
                          <a:latin typeface="Neue Haas Grotesk Text Pro" panose="020B0504020202020204" pitchFamily="34" charset="0"/>
                        </a:rPr>
                        <a:t>REPORTING TIMELINE</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tc>
                <a:extLst>
                  <a:ext uri="{0D108BD9-81ED-4DB2-BD59-A6C34878D82A}">
                    <a16:rowId xmlns:a16="http://schemas.microsoft.com/office/drawing/2014/main" val="2911687701"/>
                  </a:ext>
                </a:extLst>
              </a:tr>
              <a:tr h="414370">
                <a:tc>
                  <a:txBody>
                    <a:bodyPr/>
                    <a:lstStyle/>
                    <a:p>
                      <a:pPr marL="0" marR="0">
                        <a:lnSpc>
                          <a:spcPct val="107000"/>
                        </a:lnSpc>
                        <a:buNone/>
                      </a:pPr>
                      <a:r>
                        <a:rPr lang="en-US" sz="1100" kern="0" dirty="0">
                          <a:effectLst/>
                          <a:latin typeface="Neue Haas Grotesk Text Pro" panose="020B0504020202020204" pitchFamily="34" charset="0"/>
                        </a:rPr>
                        <a:t>Any member injury during service that necessitates filing a worker’s compensation report</a:t>
                      </a:r>
                      <a:endParaRPr lang="en-US" sz="1100" kern="100" dirty="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tc>
                  <a:txBody>
                    <a:bodyPr/>
                    <a:lstStyle/>
                    <a:p>
                      <a:pPr marL="0" marR="0">
                        <a:lnSpc>
                          <a:spcPct val="107000"/>
                        </a:lnSpc>
                        <a:spcAft>
                          <a:spcPts val="800"/>
                        </a:spcAft>
                        <a:buNone/>
                      </a:pPr>
                      <a:r>
                        <a:rPr lang="en-US" sz="1100" kern="0">
                          <a:effectLst/>
                          <a:latin typeface="Neue Haas Grotesk Text Pro" panose="020B0504020202020204" pitchFamily="34" charset="0"/>
                        </a:rPr>
                        <a:t>Within 24 hours</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extLst>
                  <a:ext uri="{0D108BD9-81ED-4DB2-BD59-A6C34878D82A}">
                    <a16:rowId xmlns:a16="http://schemas.microsoft.com/office/drawing/2014/main" val="1144285554"/>
                  </a:ext>
                </a:extLst>
              </a:tr>
              <a:tr h="625172">
                <a:tc>
                  <a:txBody>
                    <a:bodyPr/>
                    <a:lstStyle/>
                    <a:p>
                      <a:pPr marL="0" marR="0">
                        <a:lnSpc>
                          <a:spcPct val="107000"/>
                        </a:lnSpc>
                        <a:buNone/>
                      </a:pPr>
                      <a:r>
                        <a:rPr lang="en-US" sz="1100" kern="0" dirty="0">
                          <a:effectLst/>
                          <a:latin typeface="Neue Haas Grotesk Text Pro" panose="020B0504020202020204" pitchFamily="34" charset="0"/>
                        </a:rPr>
                        <a:t>Any member or site supervisor behavioral issues (arrests, harassment) that may result in immediate dismissal from the program or employment</a:t>
                      </a:r>
                      <a:endParaRPr lang="en-US" sz="1100" kern="100" dirty="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tc>
                  <a:txBody>
                    <a:bodyPr/>
                    <a:lstStyle/>
                    <a:p>
                      <a:pPr marL="0" marR="0">
                        <a:lnSpc>
                          <a:spcPct val="107000"/>
                        </a:lnSpc>
                        <a:spcAft>
                          <a:spcPts val="800"/>
                        </a:spcAft>
                        <a:buNone/>
                      </a:pPr>
                      <a:r>
                        <a:rPr lang="en-US" sz="1100" kern="0">
                          <a:effectLst/>
                          <a:latin typeface="Neue Haas Grotesk Text Pro" panose="020B0504020202020204" pitchFamily="34" charset="0"/>
                        </a:rPr>
                        <a:t>within 24 hours</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extLst>
                  <a:ext uri="{0D108BD9-81ED-4DB2-BD59-A6C34878D82A}">
                    <a16:rowId xmlns:a16="http://schemas.microsoft.com/office/drawing/2014/main" val="3754501754"/>
                  </a:ext>
                </a:extLst>
              </a:tr>
              <a:tr h="414370">
                <a:tc>
                  <a:txBody>
                    <a:bodyPr/>
                    <a:lstStyle/>
                    <a:p>
                      <a:pPr marL="0" marR="0">
                        <a:lnSpc>
                          <a:spcPct val="107000"/>
                        </a:lnSpc>
                        <a:buNone/>
                      </a:pPr>
                      <a:r>
                        <a:rPr lang="en-US" sz="1100" kern="0" dirty="0">
                          <a:effectLst/>
                          <a:latin typeface="Neue Haas Grotesk Text Pro" panose="020B0504020202020204" pitchFamily="34" charset="0"/>
                        </a:rPr>
                        <a:t>Any AmeriCorps member dispute resolution or grievance requests</a:t>
                      </a:r>
                      <a:endParaRPr lang="en-US" sz="1100" kern="100" dirty="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tc>
                  <a:txBody>
                    <a:bodyPr/>
                    <a:lstStyle/>
                    <a:p>
                      <a:pPr marL="0" marR="0">
                        <a:lnSpc>
                          <a:spcPct val="107000"/>
                        </a:lnSpc>
                        <a:spcAft>
                          <a:spcPts val="800"/>
                        </a:spcAft>
                        <a:buNone/>
                      </a:pPr>
                      <a:r>
                        <a:rPr lang="en-US" sz="1100" kern="0">
                          <a:effectLst/>
                          <a:latin typeface="Neue Haas Grotesk Text Pro" panose="020B0504020202020204" pitchFamily="34" charset="0"/>
                        </a:rPr>
                        <a:t>within 24 hours</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extLst>
                  <a:ext uri="{0D108BD9-81ED-4DB2-BD59-A6C34878D82A}">
                    <a16:rowId xmlns:a16="http://schemas.microsoft.com/office/drawing/2014/main" val="3870567893"/>
                  </a:ext>
                </a:extLst>
              </a:tr>
              <a:tr h="414370">
                <a:tc>
                  <a:txBody>
                    <a:bodyPr/>
                    <a:lstStyle/>
                    <a:p>
                      <a:pPr marL="0" marR="0">
                        <a:lnSpc>
                          <a:spcPct val="107000"/>
                        </a:lnSpc>
                        <a:buNone/>
                      </a:pPr>
                      <a:r>
                        <a:rPr lang="en-US" sz="1100" kern="0">
                          <a:effectLst/>
                          <a:latin typeface="Neue Haas Grotesk Text Pro" panose="020B0504020202020204" pitchFamily="34" charset="0"/>
                        </a:rPr>
                        <a:t>Any member performing prohibited activities, as defined in Section 8 </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tc>
                  <a:txBody>
                    <a:bodyPr/>
                    <a:lstStyle/>
                    <a:p>
                      <a:pPr marL="0" marR="0">
                        <a:lnSpc>
                          <a:spcPct val="107000"/>
                        </a:lnSpc>
                        <a:spcAft>
                          <a:spcPts val="800"/>
                        </a:spcAft>
                        <a:buNone/>
                      </a:pPr>
                      <a:r>
                        <a:rPr lang="en-US" sz="1100" kern="0">
                          <a:effectLst/>
                          <a:latin typeface="Neue Haas Grotesk Text Pro" panose="020B0504020202020204" pitchFamily="34" charset="0"/>
                        </a:rPr>
                        <a:t>within 24 hours</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extLst>
                  <a:ext uri="{0D108BD9-81ED-4DB2-BD59-A6C34878D82A}">
                    <a16:rowId xmlns:a16="http://schemas.microsoft.com/office/drawing/2014/main" val="2394146243"/>
                  </a:ext>
                </a:extLst>
              </a:tr>
              <a:tr h="414370">
                <a:tc>
                  <a:txBody>
                    <a:bodyPr/>
                    <a:lstStyle/>
                    <a:p>
                      <a:pPr marL="0" marR="0">
                        <a:lnSpc>
                          <a:spcPct val="107000"/>
                        </a:lnSpc>
                        <a:buNone/>
                      </a:pPr>
                      <a:r>
                        <a:rPr lang="en-US" sz="1100" kern="0" dirty="0">
                          <a:effectLst/>
                          <a:latin typeface="Neue Haas Grotesk Text Pro" panose="020B0504020202020204" pitchFamily="34" charset="0"/>
                        </a:rPr>
                        <a:t>Upon the second occurrence of a member failing to report to service without prior approval </a:t>
                      </a:r>
                      <a:endParaRPr lang="en-US" sz="1100" kern="100" dirty="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tc>
                  <a:txBody>
                    <a:bodyPr/>
                    <a:lstStyle/>
                    <a:p>
                      <a:pPr marL="0" marR="0">
                        <a:lnSpc>
                          <a:spcPct val="107000"/>
                        </a:lnSpc>
                        <a:spcAft>
                          <a:spcPts val="800"/>
                        </a:spcAft>
                        <a:buNone/>
                      </a:pPr>
                      <a:r>
                        <a:rPr lang="en-US" sz="1100" kern="0">
                          <a:effectLst/>
                          <a:latin typeface="Neue Haas Grotesk Text Pro" panose="020B0504020202020204" pitchFamily="34" charset="0"/>
                        </a:rPr>
                        <a:t>within 24 hours</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extLst>
                  <a:ext uri="{0D108BD9-81ED-4DB2-BD59-A6C34878D82A}">
                    <a16:rowId xmlns:a16="http://schemas.microsoft.com/office/drawing/2014/main" val="2014820348"/>
                  </a:ext>
                </a:extLst>
              </a:tr>
              <a:tr h="206632">
                <a:tc>
                  <a:txBody>
                    <a:bodyPr/>
                    <a:lstStyle/>
                    <a:p>
                      <a:pPr marL="0" marR="0">
                        <a:lnSpc>
                          <a:spcPct val="107000"/>
                        </a:lnSpc>
                        <a:buNone/>
                      </a:pPr>
                      <a:r>
                        <a:rPr lang="en-US" sz="1100" kern="0" dirty="0">
                          <a:effectLst/>
                          <a:latin typeface="Neue Haas Grotesk Text Pro" panose="020B0504020202020204" pitchFamily="34" charset="0"/>
                        </a:rPr>
                        <a:t>Member request for a reasonable accommodation</a:t>
                      </a:r>
                      <a:endParaRPr lang="en-US" sz="1100" kern="100" dirty="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tc>
                  <a:txBody>
                    <a:bodyPr/>
                    <a:lstStyle/>
                    <a:p>
                      <a:pPr marL="0" marR="0">
                        <a:lnSpc>
                          <a:spcPct val="107000"/>
                        </a:lnSpc>
                        <a:spcAft>
                          <a:spcPts val="800"/>
                        </a:spcAft>
                        <a:buNone/>
                      </a:pPr>
                      <a:r>
                        <a:rPr lang="en-US" sz="1100" kern="0">
                          <a:effectLst/>
                          <a:latin typeface="Neue Haas Grotesk Text Pro" panose="020B0504020202020204" pitchFamily="34" charset="0"/>
                        </a:rPr>
                        <a:t>Within 24 hours</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extLst>
                  <a:ext uri="{0D108BD9-81ED-4DB2-BD59-A6C34878D82A}">
                    <a16:rowId xmlns:a16="http://schemas.microsoft.com/office/drawing/2014/main" val="2508000338"/>
                  </a:ext>
                </a:extLst>
              </a:tr>
              <a:tr h="422111">
                <a:tc>
                  <a:txBody>
                    <a:bodyPr/>
                    <a:lstStyle/>
                    <a:p>
                      <a:pPr marL="0" marR="0">
                        <a:lnSpc>
                          <a:spcPct val="107000"/>
                        </a:lnSpc>
                        <a:buNone/>
                      </a:pPr>
                      <a:r>
                        <a:rPr lang="en-US" sz="1100" kern="0" dirty="0">
                          <a:effectLst/>
                          <a:latin typeface="Neue Haas Grotesk Text Pro" panose="020B0504020202020204" pitchFamily="34" charset="0"/>
                        </a:rPr>
                        <a:t>Any AmeriCorps member’s behavior issues that result in disciplinary action by the member’s direct supervisor</a:t>
                      </a:r>
                      <a:endParaRPr lang="en-US" sz="1100" kern="100" dirty="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tc>
                  <a:txBody>
                    <a:bodyPr/>
                    <a:lstStyle/>
                    <a:p>
                      <a:pPr marL="0" marR="0">
                        <a:lnSpc>
                          <a:spcPct val="107000"/>
                        </a:lnSpc>
                        <a:spcAft>
                          <a:spcPts val="800"/>
                        </a:spcAft>
                        <a:buNone/>
                      </a:pPr>
                      <a:r>
                        <a:rPr lang="en-US" sz="1100" kern="0">
                          <a:effectLst/>
                          <a:latin typeface="Neue Haas Grotesk Text Pro" panose="020B0504020202020204" pitchFamily="34" charset="0"/>
                        </a:rPr>
                        <a:t>within 2 business days</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extLst>
                  <a:ext uri="{0D108BD9-81ED-4DB2-BD59-A6C34878D82A}">
                    <a16:rowId xmlns:a16="http://schemas.microsoft.com/office/drawing/2014/main" val="2222064097"/>
                  </a:ext>
                </a:extLst>
              </a:tr>
              <a:tr h="422111">
                <a:tc>
                  <a:txBody>
                    <a:bodyPr/>
                    <a:lstStyle/>
                    <a:p>
                      <a:pPr marL="0" marR="0">
                        <a:lnSpc>
                          <a:spcPct val="107000"/>
                        </a:lnSpc>
                        <a:buNone/>
                      </a:pPr>
                      <a:r>
                        <a:rPr lang="en-US" sz="1100" kern="0" dirty="0">
                          <a:effectLst/>
                          <a:latin typeface="Neue Haas Grotesk Text Pro" panose="020B0504020202020204" pitchFamily="34" charset="0"/>
                        </a:rPr>
                        <a:t>Any AmeriCorps member’s request to be exited for cause, compelling circumstance, or to be suspended</a:t>
                      </a:r>
                      <a:endParaRPr lang="en-US" sz="1100" kern="100" dirty="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tc>
                  <a:txBody>
                    <a:bodyPr/>
                    <a:lstStyle/>
                    <a:p>
                      <a:pPr marL="0" marR="0">
                        <a:lnSpc>
                          <a:spcPct val="107000"/>
                        </a:lnSpc>
                        <a:spcAft>
                          <a:spcPts val="800"/>
                        </a:spcAft>
                        <a:buNone/>
                      </a:pPr>
                      <a:r>
                        <a:rPr lang="en-US" sz="1100" kern="0">
                          <a:effectLst/>
                          <a:latin typeface="Neue Haas Grotesk Text Pro" panose="020B0504020202020204" pitchFamily="34" charset="0"/>
                        </a:rPr>
                        <a:t>within 2 business days</a:t>
                      </a:r>
                      <a:endParaRPr lang="en-US" sz="1100" kern="10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extLst>
                  <a:ext uri="{0D108BD9-81ED-4DB2-BD59-A6C34878D82A}">
                    <a16:rowId xmlns:a16="http://schemas.microsoft.com/office/drawing/2014/main" val="2454873124"/>
                  </a:ext>
                </a:extLst>
              </a:tr>
              <a:tr h="625172">
                <a:tc>
                  <a:txBody>
                    <a:bodyPr/>
                    <a:lstStyle/>
                    <a:p>
                      <a:pPr marL="0" marR="0">
                        <a:lnSpc>
                          <a:spcPct val="107000"/>
                        </a:lnSpc>
                        <a:buNone/>
                      </a:pPr>
                      <a:r>
                        <a:rPr lang="en-US" sz="1100" kern="0" dirty="0">
                          <a:effectLst/>
                          <a:latin typeface="Neue Haas Grotesk Text Pro" panose="020B0504020202020204" pitchFamily="34" charset="0"/>
                        </a:rPr>
                        <a:t>Any AmeriCorps member position description or Member Service Agreement amendment requests, or other change that affects the member’s service activities in Program</a:t>
                      </a:r>
                      <a:endParaRPr lang="en-US" sz="1100" kern="100" dirty="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tc>
                  <a:txBody>
                    <a:bodyPr/>
                    <a:lstStyle/>
                    <a:p>
                      <a:pPr marL="0" marR="0">
                        <a:lnSpc>
                          <a:spcPct val="107000"/>
                        </a:lnSpc>
                        <a:spcAft>
                          <a:spcPts val="800"/>
                        </a:spcAft>
                        <a:buNone/>
                      </a:pPr>
                      <a:r>
                        <a:rPr lang="en-US" sz="1100" kern="0" dirty="0">
                          <a:effectLst/>
                          <a:latin typeface="Neue Haas Grotesk Text Pro" panose="020B0504020202020204" pitchFamily="34" charset="0"/>
                        </a:rPr>
                        <a:t>within 3 business days</a:t>
                      </a:r>
                      <a:endParaRPr lang="en-US" sz="1100" kern="100" dirty="0">
                        <a:effectLst/>
                        <a:latin typeface="Neue Haas Grotesk Text Pro" panose="020B0504020202020204" pitchFamily="34" charset="0"/>
                        <a:ea typeface="Aptos" panose="020B0004020202020204" pitchFamily="34" charset="0"/>
                        <a:cs typeface="Times New Roman" panose="02020603050405020304" pitchFamily="18" charset="0"/>
                      </a:endParaRPr>
                    </a:p>
                  </a:txBody>
                  <a:tcPr marL="67092" marR="67092" marT="0" marB="0" anchor="ctr"/>
                </a:tc>
                <a:extLst>
                  <a:ext uri="{0D108BD9-81ED-4DB2-BD59-A6C34878D82A}">
                    <a16:rowId xmlns:a16="http://schemas.microsoft.com/office/drawing/2014/main" val="12651358"/>
                  </a:ext>
                </a:extLst>
              </a:tr>
            </a:tbl>
          </a:graphicData>
        </a:graphic>
      </p:graphicFrame>
    </p:spTree>
    <p:extLst>
      <p:ext uri="{BB962C8B-B14F-4D97-AF65-F5344CB8AC3E}">
        <p14:creationId xmlns:p14="http://schemas.microsoft.com/office/powerpoint/2010/main" val="2240582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9A6FB-CB63-44D7-AD80-C6470644F66D}"/>
              </a:ext>
            </a:extLst>
          </p:cNvPr>
          <p:cNvSpPr>
            <a:spLocks noGrp="1"/>
          </p:cNvSpPr>
          <p:nvPr>
            <p:ph type="title"/>
          </p:nvPr>
        </p:nvSpPr>
        <p:spPr/>
        <p:txBody>
          <a:bodyPr/>
          <a:lstStyle/>
          <a:p>
            <a:r>
              <a:rPr lang="en-US" dirty="0">
                <a:latin typeface="Neue Haas Grotesk Text Pro" panose="020B0504020202020204" pitchFamily="34" charset="0"/>
              </a:rPr>
              <a:t>Disciplinary Guidelines</a:t>
            </a:r>
          </a:p>
        </p:txBody>
      </p:sp>
      <p:sp>
        <p:nvSpPr>
          <p:cNvPr id="3" name="Content Placeholder 2">
            <a:extLst>
              <a:ext uri="{FF2B5EF4-FFF2-40B4-BE49-F238E27FC236}">
                <a16:creationId xmlns:a16="http://schemas.microsoft.com/office/drawing/2014/main" id="{24DA14AF-D163-4D6B-86F2-4DE6DF5B8CB3}"/>
              </a:ext>
            </a:extLst>
          </p:cNvPr>
          <p:cNvSpPr>
            <a:spLocks noGrp="1"/>
          </p:cNvSpPr>
          <p:nvPr>
            <p:ph idx="1"/>
          </p:nvPr>
        </p:nvSpPr>
        <p:spPr>
          <a:xfrm>
            <a:off x="961644" y="1984047"/>
            <a:ext cx="10268712" cy="3839360"/>
          </a:xfrm>
        </p:spPr>
        <p:txBody>
          <a:bodyPr>
            <a:normAutofit/>
          </a:bodyPr>
          <a:lstStyle/>
          <a:p>
            <a:r>
              <a:rPr lang="en-US" sz="1600" dirty="0">
                <a:latin typeface="Neue Haas Grotesk Text Pro" panose="020B0504020202020204" pitchFamily="34" charset="0"/>
              </a:rPr>
              <a:t>Our goals are to help nurture a member and keep them in the program. However, sometimes members need to be disciplined. </a:t>
            </a:r>
          </a:p>
          <a:p>
            <a:endParaRPr lang="en-US" sz="1600" dirty="0">
              <a:latin typeface="Neue Haas Grotesk Text Pro" panose="020B0504020202020204" pitchFamily="34" charset="0"/>
              <a:cs typeface="Calibri"/>
            </a:endParaRPr>
          </a:p>
          <a:p>
            <a:pPr marL="457200" lvl="1" indent="0">
              <a:buNone/>
              <a:defRPr/>
            </a:pPr>
            <a:r>
              <a:rPr lang="en-US" sz="1400" b="1" dirty="0">
                <a:latin typeface="Neue Haas Grotesk Text Pro" panose="020B0504020202020204" pitchFamily="34" charset="0"/>
              </a:rPr>
              <a:t>Progression of Discipline (If not threatening to the program or organization)</a:t>
            </a:r>
            <a:endParaRPr lang="en-US" sz="1400" dirty="0">
              <a:latin typeface="Neue Haas Grotesk Text Pro" panose="020B0504020202020204" pitchFamily="34" charset="0"/>
              <a:cs typeface="Calibri"/>
            </a:endParaRPr>
          </a:p>
          <a:p>
            <a:pPr marL="800100" lvl="1" indent="-342900">
              <a:buFont typeface="+mj-lt"/>
              <a:buAutoNum type="arabicPeriod"/>
              <a:defRPr/>
            </a:pPr>
            <a:r>
              <a:rPr lang="en-US" sz="1400" b="1" dirty="0">
                <a:latin typeface="Neue Haas Grotesk Text Pro" panose="020B0504020202020204" pitchFamily="34" charset="0"/>
              </a:rPr>
              <a:t>Informal discussion </a:t>
            </a:r>
            <a:r>
              <a:rPr lang="en-US" sz="1400" dirty="0">
                <a:latin typeface="Neue Haas Grotesk Text Pro" panose="020B0504020202020204" pitchFamily="34" charset="0"/>
              </a:rPr>
              <a:t>-- You might not know, but These are the rules here. </a:t>
            </a:r>
            <a:endParaRPr lang="en-US" sz="1400" dirty="0">
              <a:latin typeface="Neue Haas Grotesk Text Pro" panose="020B0504020202020204" pitchFamily="34" charset="0"/>
              <a:cs typeface="Calibri"/>
            </a:endParaRPr>
          </a:p>
          <a:p>
            <a:pPr marL="800100" lvl="1" indent="-342900">
              <a:buFont typeface="+mj-lt"/>
              <a:buAutoNum type="arabicPeriod"/>
              <a:defRPr/>
            </a:pPr>
            <a:r>
              <a:rPr lang="en-US" sz="1400" b="1" dirty="0">
                <a:latin typeface="Neue Haas Grotesk Text Pro" panose="020B0504020202020204" pitchFamily="34" charset="0"/>
              </a:rPr>
              <a:t>Verbal warning </a:t>
            </a:r>
            <a:r>
              <a:rPr lang="en-US" sz="1400" dirty="0">
                <a:latin typeface="Neue Haas Grotesk Text Pro" panose="020B0504020202020204" pitchFamily="34" charset="0"/>
              </a:rPr>
              <a:t>-- I am telling you that you are out of line and you must stop</a:t>
            </a:r>
            <a:endParaRPr lang="en-US" sz="1400" dirty="0">
              <a:latin typeface="Neue Haas Grotesk Text Pro" panose="020B0504020202020204" pitchFamily="34" charset="0"/>
              <a:cs typeface="Calibri"/>
            </a:endParaRPr>
          </a:p>
          <a:p>
            <a:pPr marL="800100" lvl="1" indent="-342900">
              <a:buFont typeface="+mj-lt"/>
              <a:buAutoNum type="arabicPeriod"/>
              <a:defRPr/>
            </a:pPr>
            <a:r>
              <a:rPr lang="en-US" sz="1400" b="1" dirty="0">
                <a:latin typeface="Neue Haas Grotesk Text Pro" panose="020B0504020202020204" pitchFamily="34" charset="0"/>
              </a:rPr>
              <a:t>Written warning </a:t>
            </a:r>
            <a:r>
              <a:rPr lang="en-US" sz="1400" dirty="0">
                <a:latin typeface="Neue Haas Grotesk Text Pro" panose="020B0504020202020204" pitchFamily="34" charset="0"/>
              </a:rPr>
              <a:t>-- Create a written document explaining steps for change and how they will be met or the member is fired. </a:t>
            </a:r>
            <a:endParaRPr lang="en-US" sz="1400" dirty="0">
              <a:latin typeface="Neue Haas Grotesk Text Pro" panose="020B0504020202020204" pitchFamily="34" charset="0"/>
              <a:cs typeface="Calibri"/>
            </a:endParaRPr>
          </a:p>
          <a:p>
            <a:pPr marL="800100" lvl="1" indent="-342900">
              <a:buFont typeface="+mj-lt"/>
              <a:buAutoNum type="arabicPeriod"/>
              <a:defRPr/>
            </a:pPr>
            <a:r>
              <a:rPr lang="en-US" sz="1400" b="1" dirty="0">
                <a:latin typeface="Neue Haas Grotesk Text Pro" panose="020B0504020202020204" pitchFamily="34" charset="0"/>
              </a:rPr>
              <a:t>Termination of Service </a:t>
            </a:r>
            <a:r>
              <a:rPr lang="en-US" sz="1400" dirty="0">
                <a:latin typeface="Neue Haas Grotesk Text Pro" panose="020B0504020202020204" pitchFamily="34" charset="0"/>
              </a:rPr>
              <a:t>aka Firing</a:t>
            </a:r>
            <a:endParaRPr lang="en-US" sz="1400" dirty="0">
              <a:latin typeface="Neue Haas Grotesk Text Pro" panose="020B0504020202020204" pitchFamily="34" charset="0"/>
              <a:cs typeface="Calibri"/>
            </a:endParaRPr>
          </a:p>
        </p:txBody>
      </p:sp>
      <p:pic>
        <p:nvPicPr>
          <p:cNvPr id="4" name="Content Placeholder 5" descr="A picture containing text, clipart&#10;&#10;Description automatically generated">
            <a:extLst>
              <a:ext uri="{FF2B5EF4-FFF2-40B4-BE49-F238E27FC236}">
                <a16:creationId xmlns:a16="http://schemas.microsoft.com/office/drawing/2014/main" id="{B29D7DC4-575A-4043-B256-93288D783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3CE87BA7-F472-4157-BACE-EF41EFF6E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723228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E1FC2-33CD-FEE4-7C63-3D9C41AA1CEC}"/>
              </a:ext>
            </a:extLst>
          </p:cNvPr>
          <p:cNvPicPr>
            <a:picLocks noChangeAspect="1"/>
          </p:cNvPicPr>
          <p:nvPr/>
        </p:nvPicPr>
        <p:blipFill>
          <a:blip r:embed="rId2"/>
          <a:stretch>
            <a:fillRect/>
          </a:stretch>
        </p:blipFill>
        <p:spPr>
          <a:xfrm>
            <a:off x="1275143" y="0"/>
            <a:ext cx="9421390" cy="6160587"/>
          </a:xfrm>
          <a:prstGeom prst="rect">
            <a:avLst/>
          </a:prstGeom>
        </p:spPr>
      </p:pic>
      <p:sp>
        <p:nvSpPr>
          <p:cNvPr id="2" name="Star: 5 Points 1">
            <a:extLst>
              <a:ext uri="{FF2B5EF4-FFF2-40B4-BE49-F238E27FC236}">
                <a16:creationId xmlns:a16="http://schemas.microsoft.com/office/drawing/2014/main" id="{53C439C8-E4A6-272B-4166-DF95AE322072}"/>
              </a:ext>
            </a:extLst>
          </p:cNvPr>
          <p:cNvSpPr/>
          <p:nvPr/>
        </p:nvSpPr>
        <p:spPr>
          <a:xfrm>
            <a:off x="4934310" y="3080293"/>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C05BBB34-937B-AECB-6F5E-2F4D6E13E04D}"/>
              </a:ext>
            </a:extLst>
          </p:cNvPr>
          <p:cNvSpPr/>
          <p:nvPr/>
        </p:nvSpPr>
        <p:spPr>
          <a:xfrm>
            <a:off x="6296388" y="3664013"/>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F4B20324-1BAB-62AA-C244-1FDA35B497C0}"/>
              </a:ext>
            </a:extLst>
          </p:cNvPr>
          <p:cNvSpPr/>
          <p:nvPr/>
        </p:nvSpPr>
        <p:spPr>
          <a:xfrm>
            <a:off x="5654073" y="3739437"/>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E2846CD6-F80C-4E7A-5B65-FFC4437341CE}"/>
              </a:ext>
            </a:extLst>
          </p:cNvPr>
          <p:cNvSpPr/>
          <p:nvPr/>
        </p:nvSpPr>
        <p:spPr>
          <a:xfrm>
            <a:off x="6365400" y="3004206"/>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D40BA5FF-FE45-B996-2193-1BF17483DA0C}"/>
              </a:ext>
            </a:extLst>
          </p:cNvPr>
          <p:cNvSpPr/>
          <p:nvPr/>
        </p:nvSpPr>
        <p:spPr>
          <a:xfrm>
            <a:off x="7389963" y="2154391"/>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ADA3A23-8B4C-A508-6E1B-DC434F3DB9DD}"/>
              </a:ext>
            </a:extLst>
          </p:cNvPr>
          <p:cNvSpPr/>
          <p:nvPr/>
        </p:nvSpPr>
        <p:spPr>
          <a:xfrm>
            <a:off x="9509186" y="2249281"/>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22BE22C1-1E07-4929-2560-F1EC08B32B0C}"/>
              </a:ext>
            </a:extLst>
          </p:cNvPr>
          <p:cNvSpPr/>
          <p:nvPr/>
        </p:nvSpPr>
        <p:spPr>
          <a:xfrm>
            <a:off x="9914627" y="3739436"/>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2ABD9F7B-2EBE-1BEC-0F2B-F4B1EBC4F973}"/>
              </a:ext>
            </a:extLst>
          </p:cNvPr>
          <p:cNvSpPr/>
          <p:nvPr/>
        </p:nvSpPr>
        <p:spPr>
          <a:xfrm>
            <a:off x="8496460" y="3834326"/>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185F942F-B295-456B-0F42-74874916D8A9}"/>
              </a:ext>
            </a:extLst>
          </p:cNvPr>
          <p:cNvSpPr/>
          <p:nvPr/>
        </p:nvSpPr>
        <p:spPr>
          <a:xfrm>
            <a:off x="3062378" y="4400794"/>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A6089E0D-0C27-24B0-139E-EF9877640C03}"/>
              </a:ext>
            </a:extLst>
          </p:cNvPr>
          <p:cNvSpPr/>
          <p:nvPr/>
        </p:nvSpPr>
        <p:spPr>
          <a:xfrm>
            <a:off x="2242869" y="1476440"/>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9EA17E2E-DDFE-8FB9-810C-1222AFC61701}"/>
              </a:ext>
            </a:extLst>
          </p:cNvPr>
          <p:cNvSpPr/>
          <p:nvPr/>
        </p:nvSpPr>
        <p:spPr>
          <a:xfrm>
            <a:off x="6175618" y="1081507"/>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E52EF311-341B-9FA7-7D99-C868008DB181}"/>
              </a:ext>
            </a:extLst>
          </p:cNvPr>
          <p:cNvSpPr/>
          <p:nvPr/>
        </p:nvSpPr>
        <p:spPr>
          <a:xfrm>
            <a:off x="6365400" y="4328017"/>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09DE8718-D315-9162-AEE6-1B1B68A68731}"/>
              </a:ext>
            </a:extLst>
          </p:cNvPr>
          <p:cNvSpPr/>
          <p:nvPr/>
        </p:nvSpPr>
        <p:spPr>
          <a:xfrm>
            <a:off x="8496460" y="2928783"/>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01311FDD-E5D3-B1BC-3F10-2E4CF806ECDC}"/>
              </a:ext>
            </a:extLst>
          </p:cNvPr>
          <p:cNvSpPr/>
          <p:nvPr/>
        </p:nvSpPr>
        <p:spPr>
          <a:xfrm>
            <a:off x="7993252" y="4987390"/>
            <a:ext cx="241540" cy="1897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949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B7AD-0292-4C4C-976A-E109006F3B4C}"/>
              </a:ext>
            </a:extLst>
          </p:cNvPr>
          <p:cNvSpPr>
            <a:spLocks noGrp="1"/>
          </p:cNvSpPr>
          <p:nvPr>
            <p:ph type="title"/>
          </p:nvPr>
        </p:nvSpPr>
        <p:spPr/>
        <p:txBody>
          <a:bodyPr>
            <a:normAutofit/>
          </a:bodyPr>
          <a:lstStyle/>
          <a:p>
            <a:r>
              <a:rPr lang="en-US" dirty="0">
                <a:latin typeface="Neue Haas Grotesk Text Pro" panose="020B0504020202020204" pitchFamily="34" charset="0"/>
              </a:rPr>
              <a:t>Release from term of service</a:t>
            </a:r>
          </a:p>
        </p:txBody>
      </p:sp>
      <p:sp>
        <p:nvSpPr>
          <p:cNvPr id="3" name="Content Placeholder 2">
            <a:extLst>
              <a:ext uri="{FF2B5EF4-FFF2-40B4-BE49-F238E27FC236}">
                <a16:creationId xmlns:a16="http://schemas.microsoft.com/office/drawing/2014/main" id="{DF6CAE1A-2DC2-4D6F-8B57-11B7F1752045}"/>
              </a:ext>
            </a:extLst>
          </p:cNvPr>
          <p:cNvSpPr>
            <a:spLocks noGrp="1"/>
          </p:cNvSpPr>
          <p:nvPr>
            <p:ph sz="half" idx="1"/>
          </p:nvPr>
        </p:nvSpPr>
        <p:spPr/>
        <p:txBody>
          <a:bodyPr>
            <a:normAutofit/>
          </a:bodyPr>
          <a:lstStyle/>
          <a:p>
            <a:r>
              <a:rPr lang="en-US" sz="1600" dirty="0">
                <a:latin typeface="Neue Haas Grotesk Text Pro" panose="020B0504020202020204" pitchFamily="34" charset="0"/>
              </a:rPr>
              <a:t>Exit for Cause (FIRED/ QUIT)</a:t>
            </a:r>
          </a:p>
          <a:p>
            <a:pPr>
              <a:defRPr/>
            </a:pPr>
            <a:r>
              <a:rPr lang="en-US" sz="1600" dirty="0">
                <a:latin typeface="Neue Haas Grotesk Text Pro" panose="020B0504020202020204" pitchFamily="34" charset="0"/>
              </a:rPr>
              <a:t>If a member </a:t>
            </a:r>
            <a:r>
              <a:rPr lang="en-US" sz="1600" b="1" u="sng" dirty="0">
                <a:latin typeface="Neue Haas Grotesk Text Pro" panose="020B0504020202020204" pitchFamily="34" charset="0"/>
              </a:rPr>
              <a:t>Exits for Cause </a:t>
            </a:r>
            <a:r>
              <a:rPr lang="en-US" sz="1600" dirty="0">
                <a:latin typeface="Neue Haas Grotesk Text Pro" panose="020B0504020202020204" pitchFamily="34" charset="0"/>
              </a:rPr>
              <a:t>(fired/ quit), they </a:t>
            </a:r>
            <a:r>
              <a:rPr lang="en-US" sz="1600" b="1" i="1" u="sng" dirty="0">
                <a:solidFill>
                  <a:srgbClr val="FF0000"/>
                </a:solidFill>
                <a:highlight>
                  <a:srgbClr val="FFFF00"/>
                </a:highlight>
                <a:latin typeface="Neue Haas Grotesk Text Pro" panose="020B0504020202020204" pitchFamily="34" charset="0"/>
              </a:rPr>
              <a:t>will not </a:t>
            </a:r>
            <a:r>
              <a:rPr lang="en-US" sz="1600" dirty="0">
                <a:latin typeface="Neue Haas Grotesk Text Pro" panose="020B0504020202020204" pitchFamily="34" charset="0"/>
              </a:rPr>
              <a:t>receive their education award: </a:t>
            </a:r>
          </a:p>
          <a:p>
            <a:pPr>
              <a:defRPr/>
            </a:pPr>
            <a:r>
              <a:rPr lang="en-US" sz="1600" b="1" dirty="0">
                <a:latin typeface="Neue Haas Grotesk Text Pro" panose="020B0504020202020204" pitchFamily="34" charset="0"/>
              </a:rPr>
              <a:t>Examples:</a:t>
            </a:r>
          </a:p>
          <a:p>
            <a:pPr lvl="2">
              <a:buFont typeface="Wingdings" panose="05000000000000000000" pitchFamily="2" charset="2"/>
              <a:buChar char="§"/>
              <a:defRPr/>
            </a:pPr>
            <a:r>
              <a:rPr lang="en-US" b="0" dirty="0">
                <a:latin typeface="Neue Haas Grotesk Text Pro" panose="020B0504020202020204" pitchFamily="34" charset="0"/>
              </a:rPr>
              <a:t>Being fired</a:t>
            </a:r>
          </a:p>
          <a:p>
            <a:pPr lvl="2">
              <a:buFont typeface="Wingdings" panose="05000000000000000000" pitchFamily="2" charset="2"/>
              <a:buChar char="§"/>
              <a:defRPr/>
            </a:pPr>
            <a:r>
              <a:rPr lang="en-US" b="0" dirty="0">
                <a:latin typeface="Neue Haas Grotesk Text Pro" panose="020B0504020202020204" pitchFamily="34" charset="0"/>
              </a:rPr>
              <a:t>To Enroll in School</a:t>
            </a:r>
          </a:p>
          <a:p>
            <a:pPr lvl="2">
              <a:buFont typeface="Wingdings" panose="05000000000000000000" pitchFamily="2" charset="2"/>
              <a:buChar char="§"/>
              <a:defRPr/>
            </a:pPr>
            <a:r>
              <a:rPr lang="en-US" b="0" dirty="0">
                <a:latin typeface="Neue Haas Grotesk Text Pro" panose="020B0504020202020204" pitchFamily="34" charset="0"/>
              </a:rPr>
              <a:t>To Obtain Employment</a:t>
            </a:r>
          </a:p>
          <a:p>
            <a:pPr lvl="2">
              <a:buFont typeface="Wingdings" panose="05000000000000000000" pitchFamily="2" charset="2"/>
              <a:buChar char="§"/>
              <a:defRPr/>
            </a:pPr>
            <a:r>
              <a:rPr lang="en-US" b="0" dirty="0">
                <a:latin typeface="Neue Haas Grotesk Text Pro" panose="020B0504020202020204" pitchFamily="34" charset="0"/>
              </a:rPr>
              <a:t>Due to Dissatisfaction with the Program</a:t>
            </a:r>
          </a:p>
          <a:p>
            <a:endParaRPr lang="en-US" dirty="0"/>
          </a:p>
        </p:txBody>
      </p:sp>
      <p:sp>
        <p:nvSpPr>
          <p:cNvPr id="4" name="Content Placeholder 3">
            <a:extLst>
              <a:ext uri="{FF2B5EF4-FFF2-40B4-BE49-F238E27FC236}">
                <a16:creationId xmlns:a16="http://schemas.microsoft.com/office/drawing/2014/main" id="{71104048-7898-4BF0-B6C8-8E345B492038}"/>
              </a:ext>
            </a:extLst>
          </p:cNvPr>
          <p:cNvSpPr>
            <a:spLocks noGrp="1"/>
          </p:cNvSpPr>
          <p:nvPr>
            <p:ph sz="half" idx="2"/>
          </p:nvPr>
        </p:nvSpPr>
        <p:spPr>
          <a:xfrm>
            <a:off x="6377481" y="2010878"/>
            <a:ext cx="5651490" cy="3593592"/>
          </a:xfrm>
        </p:spPr>
        <p:txBody>
          <a:bodyPr>
            <a:normAutofit/>
          </a:bodyPr>
          <a:lstStyle/>
          <a:p>
            <a:r>
              <a:rPr lang="en-US" sz="1600" dirty="0">
                <a:latin typeface="Neue Haas Grotesk Text Pro" panose="020B0504020202020204" pitchFamily="34" charset="0"/>
              </a:rPr>
              <a:t>Compelling personal circumstance</a:t>
            </a:r>
          </a:p>
          <a:p>
            <a:pPr>
              <a:defRPr/>
            </a:pPr>
            <a:r>
              <a:rPr lang="en-US" sz="1600" dirty="0">
                <a:latin typeface="Neue Haas Grotesk Text Pro" panose="020B0504020202020204" pitchFamily="34" charset="0"/>
              </a:rPr>
              <a:t>If a member leaves for compelling personal circumstances, they may be eligible for a prorated amount of the education award. CPC means  forced to leave service for something outside of their control. </a:t>
            </a:r>
          </a:p>
          <a:p>
            <a:pPr>
              <a:defRPr/>
            </a:pPr>
            <a:r>
              <a:rPr lang="en-US" sz="1600" b="1" dirty="0">
                <a:latin typeface="Neue Haas Grotesk Text Pro" panose="020B0504020202020204" pitchFamily="34" charset="0"/>
              </a:rPr>
              <a:t>Examples:</a:t>
            </a:r>
          </a:p>
          <a:p>
            <a:pPr lvl="2">
              <a:buFont typeface="Wingdings" panose="05000000000000000000" pitchFamily="2" charset="2"/>
              <a:buChar char="§"/>
              <a:defRPr/>
            </a:pPr>
            <a:r>
              <a:rPr lang="en-US" b="0" dirty="0">
                <a:latin typeface="Neue Haas Grotesk Text Pro" panose="020B0504020202020204" pitchFamily="34" charset="0"/>
              </a:rPr>
              <a:t>Medical emergency and can’t serve</a:t>
            </a:r>
          </a:p>
          <a:p>
            <a:pPr lvl="2">
              <a:buFont typeface="Wingdings" panose="05000000000000000000" pitchFamily="2" charset="2"/>
              <a:buChar char="§"/>
              <a:defRPr/>
            </a:pPr>
            <a:r>
              <a:rPr lang="en-US" b="0" dirty="0">
                <a:latin typeface="Neue Haas Grotesk Text Pro" panose="020B0504020202020204" pitchFamily="34" charset="0"/>
              </a:rPr>
              <a:t>The primary supporter of the family becomes ill and the member needs to take another job to support the family. </a:t>
            </a:r>
          </a:p>
          <a:p>
            <a:endParaRPr lang="en-US" dirty="0"/>
          </a:p>
        </p:txBody>
      </p:sp>
      <p:pic>
        <p:nvPicPr>
          <p:cNvPr id="5" name="Content Placeholder 5" descr="A picture containing text, clipart&#10;&#10;Description automatically generated">
            <a:extLst>
              <a:ext uri="{FF2B5EF4-FFF2-40B4-BE49-F238E27FC236}">
                <a16:creationId xmlns:a16="http://schemas.microsoft.com/office/drawing/2014/main" id="{B6E58DDD-B7F2-4F7F-8785-31243E5F5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6" name="Picture 5" descr="Logo&#10;&#10;Description automatically generated">
            <a:extLst>
              <a:ext uri="{FF2B5EF4-FFF2-40B4-BE49-F238E27FC236}">
                <a16:creationId xmlns:a16="http://schemas.microsoft.com/office/drawing/2014/main" id="{CF071C0C-86B5-4B9A-9598-27AF488CA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590927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B2D5-DF56-44A2-AFF3-5E5D949A2B84}"/>
              </a:ext>
            </a:extLst>
          </p:cNvPr>
          <p:cNvSpPr>
            <a:spLocks noGrp="1"/>
          </p:cNvSpPr>
          <p:nvPr>
            <p:ph type="title"/>
          </p:nvPr>
        </p:nvSpPr>
        <p:spPr/>
        <p:txBody>
          <a:bodyPr/>
          <a:lstStyle/>
          <a:p>
            <a:r>
              <a:rPr lang="en-US" dirty="0">
                <a:latin typeface="Neue Haas Grotesk Text Pro" panose="020B0504020202020204" pitchFamily="34" charset="0"/>
              </a:rPr>
              <a:t>Prohibited activities</a:t>
            </a:r>
          </a:p>
        </p:txBody>
      </p:sp>
      <p:sp>
        <p:nvSpPr>
          <p:cNvPr id="3" name="Text Placeholder 2">
            <a:extLst>
              <a:ext uri="{FF2B5EF4-FFF2-40B4-BE49-F238E27FC236}">
                <a16:creationId xmlns:a16="http://schemas.microsoft.com/office/drawing/2014/main" id="{86B44085-FC45-4E74-9400-BDCE41464092}"/>
              </a:ext>
            </a:extLst>
          </p:cNvPr>
          <p:cNvSpPr>
            <a:spLocks noGrp="1"/>
          </p:cNvSpPr>
          <p:nvPr>
            <p:ph type="body" idx="1"/>
          </p:nvPr>
        </p:nvSpPr>
        <p:spPr>
          <a:xfrm>
            <a:off x="1454240" y="3896498"/>
            <a:ext cx="8643153" cy="2005522"/>
          </a:xfrm>
        </p:spPr>
        <p:txBody>
          <a:bodyPr>
            <a:normAutofit/>
          </a:bodyPr>
          <a:lstStyle/>
          <a:p>
            <a:r>
              <a:rPr lang="en-US" dirty="0">
                <a:latin typeface="NeueHaasGroteskText" panose="020B0504020202020204" pitchFamily="34" charset="0"/>
              </a:rPr>
              <a:t>There are many prohibited activities. They are all listed in your member service agreement and </a:t>
            </a:r>
            <a:r>
              <a:rPr lang="en-US" dirty="0">
                <a:latin typeface="NeueHaasGroteskText" panose="020B0504020202020204" pitchFamily="34" charset="0"/>
                <a:hlinkClick r:id="rId2"/>
              </a:rPr>
              <a:t>here</a:t>
            </a:r>
            <a:r>
              <a:rPr lang="en-US" dirty="0">
                <a:latin typeface="NeueHaasGroteskText" panose="020B0504020202020204" pitchFamily="34" charset="0"/>
              </a:rPr>
              <a:t> . Themes: </a:t>
            </a:r>
          </a:p>
          <a:p>
            <a:r>
              <a:rPr lang="en-US" dirty="0">
                <a:solidFill>
                  <a:srgbClr val="005A9D"/>
                </a:solidFill>
                <a:latin typeface="NeueHaasGroteskText" panose="020B0504020202020204" pitchFamily="34" charset="0"/>
              </a:rPr>
              <a:t>Religion, politics, taking over staff positions, fundraising</a:t>
            </a:r>
            <a:endParaRPr lang="en-US" sz="1050" dirty="0">
              <a:solidFill>
                <a:srgbClr val="005A9D"/>
              </a:solidFill>
            </a:endParaRPr>
          </a:p>
        </p:txBody>
      </p:sp>
      <p:pic>
        <p:nvPicPr>
          <p:cNvPr id="4" name="Content Placeholder 5" descr="A picture containing text, clipart&#10;&#10;Description automatically generated">
            <a:extLst>
              <a:ext uri="{FF2B5EF4-FFF2-40B4-BE49-F238E27FC236}">
                <a16:creationId xmlns:a16="http://schemas.microsoft.com/office/drawing/2014/main" id="{1058D2CE-D4EF-4F08-8113-B8C1062D2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667DC194-B283-46DD-AF49-47201D22E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679296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5D2F-D0B3-4C6C-8D35-D5CB113E3ADC}"/>
              </a:ext>
            </a:extLst>
          </p:cNvPr>
          <p:cNvSpPr>
            <a:spLocks noGrp="1"/>
          </p:cNvSpPr>
          <p:nvPr>
            <p:ph type="title"/>
          </p:nvPr>
        </p:nvSpPr>
        <p:spPr/>
        <p:txBody>
          <a:bodyPr>
            <a:normAutofit/>
          </a:bodyPr>
          <a:lstStyle/>
          <a:p>
            <a:r>
              <a:rPr lang="en-US" dirty="0">
                <a:latin typeface="Neue Haas Grotesk Text Pro" panose="020B0504020202020204" pitchFamily="34" charset="0"/>
              </a:rPr>
              <a:t>Prohibited activities- religious instructions</a:t>
            </a:r>
          </a:p>
        </p:txBody>
      </p:sp>
      <p:sp>
        <p:nvSpPr>
          <p:cNvPr id="3" name="Content Placeholder 2">
            <a:extLst>
              <a:ext uri="{FF2B5EF4-FFF2-40B4-BE49-F238E27FC236}">
                <a16:creationId xmlns:a16="http://schemas.microsoft.com/office/drawing/2014/main" id="{5AA3FACB-45BD-46B1-914B-24B437E01F21}"/>
              </a:ext>
            </a:extLst>
          </p:cNvPr>
          <p:cNvSpPr>
            <a:spLocks noGrp="1"/>
          </p:cNvSpPr>
          <p:nvPr>
            <p:ph idx="1"/>
          </p:nvPr>
        </p:nvSpPr>
        <p:spPr/>
        <p:txBody>
          <a:bodyPr>
            <a:normAutofit/>
          </a:bodyPr>
          <a:lstStyle/>
          <a:p>
            <a:pPr marL="0" indent="0">
              <a:buFont typeface="Arial" panose="020B0604020202020204" pitchFamily="34" charset="0"/>
              <a:buNone/>
              <a:defRPr/>
            </a:pPr>
            <a:r>
              <a:rPr lang="en-US" sz="1600" dirty="0">
                <a:latin typeface="Neue Haas Grotesk Text Pro" panose="020B0504020202020204" pitchFamily="34" charset="0"/>
              </a:rPr>
              <a:t>While serving at your host site, you may not:</a:t>
            </a:r>
          </a:p>
          <a:p>
            <a:pPr rtl="0" fontAlgn="base">
              <a:spcBef>
                <a:spcPts val="1000"/>
              </a:spcBef>
              <a:spcAft>
                <a:spcPts val="0"/>
              </a:spcAft>
              <a:buFont typeface="Arial" panose="020B0604020202020204" pitchFamily="34" charset="0"/>
              <a:buChar char="•"/>
            </a:pPr>
            <a:r>
              <a:rPr lang="en-US" sz="1600" b="0" i="0" u="none" strike="noStrike" dirty="0">
                <a:solidFill>
                  <a:srgbClr val="08577E"/>
                </a:solidFill>
                <a:effectLst/>
                <a:latin typeface="Neue Haas Grotesk Text Pro" panose="020B0504020202020204" pitchFamily="34" charset="0"/>
              </a:rPr>
              <a:t>Engage in religious instruction</a:t>
            </a:r>
          </a:p>
          <a:p>
            <a:pPr rtl="0" fontAlgn="base">
              <a:spcBef>
                <a:spcPts val="1000"/>
              </a:spcBef>
              <a:spcAft>
                <a:spcPts val="0"/>
              </a:spcAft>
              <a:buFont typeface="Arial" panose="020B0604020202020204" pitchFamily="34" charset="0"/>
              <a:buChar char="•"/>
            </a:pPr>
            <a:r>
              <a:rPr lang="en-US" sz="1600" b="0" i="0" u="none" strike="noStrike" dirty="0">
                <a:solidFill>
                  <a:srgbClr val="08577E"/>
                </a:solidFill>
                <a:effectLst/>
                <a:latin typeface="Neue Haas Grotesk Text Pro" panose="020B0504020202020204" pitchFamily="34" charset="0"/>
              </a:rPr>
              <a:t>Conduct worship service</a:t>
            </a:r>
          </a:p>
          <a:p>
            <a:pPr rtl="0" fontAlgn="base">
              <a:spcBef>
                <a:spcPts val="1000"/>
              </a:spcBef>
              <a:spcAft>
                <a:spcPts val="0"/>
              </a:spcAft>
              <a:buFont typeface="Arial" panose="020B0604020202020204" pitchFamily="34" charset="0"/>
              <a:buChar char="•"/>
            </a:pPr>
            <a:r>
              <a:rPr lang="en-US" sz="1600" b="0" i="0" u="none" strike="noStrike" dirty="0">
                <a:solidFill>
                  <a:srgbClr val="08577E"/>
                </a:solidFill>
                <a:effectLst/>
                <a:latin typeface="Neue Haas Grotesk Text Pro" panose="020B0504020202020204" pitchFamily="34" charset="0"/>
              </a:rPr>
              <a:t>Engage in any form of religious proselytization</a:t>
            </a:r>
          </a:p>
          <a:p>
            <a:pPr rtl="0">
              <a:spcBef>
                <a:spcPts val="0"/>
              </a:spcBef>
              <a:spcAft>
                <a:spcPts val="0"/>
              </a:spcAft>
            </a:pPr>
            <a:r>
              <a:rPr lang="en-US" sz="1600" dirty="0">
                <a:latin typeface="Neue Haas Grotesk Text Pro" panose="020B0504020202020204" pitchFamily="34" charset="0"/>
                <a:hlinkClick r:id="rId2"/>
              </a:rPr>
              <a:t>Full detail here</a:t>
            </a:r>
            <a:endParaRPr lang="en-US" sz="1600" dirty="0">
              <a:latin typeface="Neue Haas Grotesk Text Pro" panose="020B0504020202020204" pitchFamily="34" charset="0"/>
            </a:endParaRPr>
          </a:p>
          <a:p>
            <a:pPr rtl="0">
              <a:spcBef>
                <a:spcPts val="0"/>
              </a:spcBef>
              <a:spcAft>
                <a:spcPts val="0"/>
              </a:spcAft>
            </a:pPr>
            <a:endParaRPr lang="en-US" sz="1600" b="1" i="0" u="none" strike="noStrike" dirty="0">
              <a:solidFill>
                <a:srgbClr val="FF0000"/>
              </a:solidFill>
              <a:effectLst/>
              <a:latin typeface="Neue Haas Grotesk Text Pro" panose="020B0504020202020204" pitchFamily="34" charset="0"/>
            </a:endParaRPr>
          </a:p>
          <a:p>
            <a:pPr rtl="0">
              <a:spcBef>
                <a:spcPts val="0"/>
              </a:spcBef>
              <a:spcAft>
                <a:spcPts val="0"/>
              </a:spcAft>
            </a:pPr>
            <a:endParaRPr lang="en-US" sz="1600" b="1" dirty="0">
              <a:solidFill>
                <a:srgbClr val="FF0000"/>
              </a:solidFill>
              <a:latin typeface="Neue Haas Grotesk Text Pro" panose="020B0504020202020204" pitchFamily="34" charset="0"/>
            </a:endParaRPr>
          </a:p>
          <a:p>
            <a:pPr rtl="0">
              <a:spcBef>
                <a:spcPts val="0"/>
              </a:spcBef>
              <a:spcAft>
                <a:spcPts val="0"/>
              </a:spcAft>
            </a:pPr>
            <a:endParaRPr lang="en-US" sz="1600" b="1" i="0" u="none" strike="noStrike" dirty="0">
              <a:solidFill>
                <a:srgbClr val="FF0000"/>
              </a:solidFill>
              <a:effectLst/>
              <a:latin typeface="Neue Haas Grotesk Text Pro" panose="020B0504020202020204" pitchFamily="34" charset="0"/>
            </a:endParaRPr>
          </a:p>
          <a:p>
            <a:pPr marL="0" indent="0" rtl="0">
              <a:spcBef>
                <a:spcPts val="0"/>
              </a:spcBef>
              <a:spcAft>
                <a:spcPts val="0"/>
              </a:spcAft>
              <a:buNone/>
            </a:pPr>
            <a:r>
              <a:rPr lang="en-US" sz="1600" b="1" i="0" u="none" strike="noStrike" dirty="0">
                <a:solidFill>
                  <a:srgbClr val="FF0000"/>
                </a:solidFill>
                <a:effectLst/>
                <a:latin typeface="Neue Haas Grotesk Text Pro" panose="020B0504020202020204" pitchFamily="34" charset="0"/>
              </a:rPr>
              <a:t>AmeriCorps members are free to and encouraged to participate in these activities on their own time outside of service</a:t>
            </a:r>
            <a:endParaRPr lang="en-US" sz="1600" b="0" i="0" u="none" strike="noStrike" dirty="0">
              <a:solidFill>
                <a:srgbClr val="08577E"/>
              </a:solidFill>
              <a:effectLst/>
              <a:latin typeface="Neue Haas Grotesk Text Pro" panose="020B0504020202020204" pitchFamily="34" charset="0"/>
            </a:endParaRPr>
          </a:p>
        </p:txBody>
      </p:sp>
      <p:pic>
        <p:nvPicPr>
          <p:cNvPr id="4" name="Content Placeholder 5" descr="A picture containing text, clipart&#10;&#10;Description automatically generated">
            <a:extLst>
              <a:ext uri="{FF2B5EF4-FFF2-40B4-BE49-F238E27FC236}">
                <a16:creationId xmlns:a16="http://schemas.microsoft.com/office/drawing/2014/main" id="{50B0B5A4-8B64-4BFE-BE7A-8A74261BB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DC39D4B7-EBD9-412A-95FE-696D9421D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1730167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FC45C-9AE3-490D-9394-8ABBF4633CD9}"/>
              </a:ext>
            </a:extLst>
          </p:cNvPr>
          <p:cNvSpPr>
            <a:spLocks noGrp="1"/>
          </p:cNvSpPr>
          <p:nvPr>
            <p:ph type="title"/>
          </p:nvPr>
        </p:nvSpPr>
        <p:spPr/>
        <p:txBody>
          <a:bodyPr>
            <a:normAutofit/>
          </a:bodyPr>
          <a:lstStyle/>
          <a:p>
            <a:r>
              <a:rPr lang="en-US" dirty="0">
                <a:latin typeface="Neue Haas Grotesk Text Pro" panose="020B0504020202020204" pitchFamily="34" charset="0"/>
              </a:rPr>
              <a:t>Prohibited activities- politics</a:t>
            </a:r>
          </a:p>
        </p:txBody>
      </p:sp>
      <p:sp>
        <p:nvSpPr>
          <p:cNvPr id="3" name="Content Placeholder 2">
            <a:extLst>
              <a:ext uri="{FF2B5EF4-FFF2-40B4-BE49-F238E27FC236}">
                <a16:creationId xmlns:a16="http://schemas.microsoft.com/office/drawing/2014/main" id="{BA81B7A4-C7D7-4532-BEE1-A91FE18DA6B7}"/>
              </a:ext>
            </a:extLst>
          </p:cNvPr>
          <p:cNvSpPr>
            <a:spLocks noGrp="1"/>
          </p:cNvSpPr>
          <p:nvPr>
            <p:ph idx="1"/>
          </p:nvPr>
        </p:nvSpPr>
        <p:spPr/>
        <p:txBody>
          <a:bodyPr>
            <a:normAutofit fontScale="85000" lnSpcReduction="10000"/>
          </a:bodyPr>
          <a:lstStyle/>
          <a:p>
            <a:pPr marL="0" indent="0">
              <a:buFont typeface="Arial" panose="020B0604020202020204" pitchFamily="34" charset="0"/>
              <a:buNone/>
              <a:defRPr/>
            </a:pPr>
            <a:r>
              <a:rPr lang="en-US" sz="2000" dirty="0">
                <a:latin typeface="Neue Haas Grotesk Text Pro" panose="020B0504020202020204" pitchFamily="34" charset="0"/>
              </a:rPr>
              <a:t>While serving at your host site, you may not:</a:t>
            </a:r>
          </a:p>
          <a:p>
            <a:pPr marL="742950" lvl="1" indent="-285750" rtl="0" fontAlgn="base">
              <a:spcBef>
                <a:spcPts val="500"/>
              </a:spcBef>
              <a:spcAft>
                <a:spcPts val="0"/>
              </a:spcAft>
              <a:buFont typeface="Arial" panose="020B0604020202020204" pitchFamily="34" charset="0"/>
              <a:buChar char="•"/>
            </a:pPr>
            <a:r>
              <a:rPr lang="en-US" sz="2000" b="0" i="0" u="none" strike="noStrike" dirty="0">
                <a:solidFill>
                  <a:srgbClr val="08577E"/>
                </a:solidFill>
                <a:effectLst/>
                <a:latin typeface="Neue Haas Grotesk Text Pro" panose="020B0504020202020204" pitchFamily="34" charset="0"/>
              </a:rPr>
              <a:t>Attempt to influence legislation (ask a legislator for something)</a:t>
            </a:r>
          </a:p>
          <a:p>
            <a:pPr marL="742950" lvl="1" indent="-285750" rtl="0" fontAlgn="base">
              <a:spcBef>
                <a:spcPts val="500"/>
              </a:spcBef>
              <a:spcAft>
                <a:spcPts val="0"/>
              </a:spcAft>
              <a:buFont typeface="Arial" panose="020B0604020202020204" pitchFamily="34" charset="0"/>
              <a:buChar char="•"/>
            </a:pPr>
            <a:r>
              <a:rPr lang="en-US" sz="2000" b="0" i="0" u="none" strike="noStrike" dirty="0">
                <a:solidFill>
                  <a:srgbClr val="08577E"/>
                </a:solidFill>
                <a:effectLst/>
                <a:latin typeface="Neue Haas Grotesk Text Pro" panose="020B0504020202020204" pitchFamily="34" charset="0"/>
              </a:rPr>
              <a:t>Conduct a voter registration</a:t>
            </a:r>
          </a:p>
          <a:p>
            <a:pPr marL="742950" lvl="1" indent="-285750" rtl="0" fontAlgn="base">
              <a:spcBef>
                <a:spcPts val="500"/>
              </a:spcBef>
              <a:spcAft>
                <a:spcPts val="0"/>
              </a:spcAft>
              <a:buFont typeface="Arial" panose="020B0604020202020204" pitchFamily="34" charset="0"/>
              <a:buChar char="•"/>
            </a:pPr>
            <a:r>
              <a:rPr lang="en-US" sz="2000" b="0" i="0" u="none" strike="noStrike" dirty="0">
                <a:solidFill>
                  <a:srgbClr val="08577E"/>
                </a:solidFill>
                <a:effectLst/>
                <a:latin typeface="Neue Haas Grotesk Text Pro" panose="020B0504020202020204" pitchFamily="34" charset="0"/>
              </a:rPr>
              <a:t>Participate in political activities such as boycotts, protests, or demonstrations. </a:t>
            </a:r>
          </a:p>
          <a:p>
            <a:pPr marL="742950" lvl="1" indent="-285750" rtl="0" fontAlgn="base">
              <a:spcBef>
                <a:spcPts val="500"/>
              </a:spcBef>
              <a:spcAft>
                <a:spcPts val="0"/>
              </a:spcAft>
              <a:buFont typeface="Arial" panose="020B0604020202020204" pitchFamily="34" charset="0"/>
              <a:buChar char="•"/>
            </a:pPr>
            <a:endParaRPr lang="en-US" sz="2000" b="0" i="0" u="none" strike="noStrike" dirty="0">
              <a:solidFill>
                <a:srgbClr val="08577E"/>
              </a:solidFill>
              <a:effectLst/>
              <a:latin typeface="Neue Haas Grotesk Text Pro" panose="020B0504020202020204" pitchFamily="34" charset="0"/>
            </a:endParaRPr>
          </a:p>
          <a:p>
            <a:pPr rtl="0">
              <a:spcBef>
                <a:spcPts val="0"/>
              </a:spcBef>
              <a:spcAft>
                <a:spcPts val="0"/>
              </a:spcAft>
            </a:pPr>
            <a:r>
              <a:rPr lang="en-US" sz="2000" dirty="0">
                <a:latin typeface="Neue Haas Grotesk Text Pro" panose="020B0504020202020204" pitchFamily="34" charset="0"/>
                <a:hlinkClick r:id="rId2"/>
              </a:rPr>
              <a:t>Full detail here</a:t>
            </a:r>
            <a:endParaRPr lang="en-US" sz="2000" dirty="0">
              <a:latin typeface="Neue Haas Grotesk Text Pro" panose="020B0504020202020204" pitchFamily="34" charset="0"/>
            </a:endParaRPr>
          </a:p>
          <a:p>
            <a:pPr rtl="0">
              <a:spcBef>
                <a:spcPts val="0"/>
              </a:spcBef>
              <a:spcAft>
                <a:spcPts val="0"/>
              </a:spcAft>
            </a:pPr>
            <a:endParaRPr lang="en-US" sz="2400" b="1" i="0" u="none" strike="noStrike" dirty="0">
              <a:solidFill>
                <a:srgbClr val="FF0000"/>
              </a:solidFill>
              <a:effectLst/>
              <a:latin typeface="Neue Haas Grotesk Text Pro" panose="020B0504020202020204" pitchFamily="34" charset="0"/>
            </a:endParaRPr>
          </a:p>
          <a:p>
            <a:pPr marL="0" indent="0" rtl="0">
              <a:spcBef>
                <a:spcPts val="0"/>
              </a:spcBef>
              <a:spcAft>
                <a:spcPts val="0"/>
              </a:spcAft>
              <a:buNone/>
            </a:pPr>
            <a:r>
              <a:rPr lang="en-US" sz="1800" b="1" i="0" u="none" strike="noStrike" dirty="0">
                <a:solidFill>
                  <a:srgbClr val="FF0000"/>
                </a:solidFill>
                <a:effectLst/>
                <a:latin typeface="Neue Haas Grotesk Text Pro" panose="020B0504020202020204" pitchFamily="34" charset="0"/>
              </a:rPr>
              <a:t>AmeriCorps members are free to and encouraged to participate in these activities on their own time outside of service</a:t>
            </a:r>
            <a:br>
              <a:rPr lang="en-US" sz="1100" dirty="0">
                <a:latin typeface="Neue Haas Grotesk Text Pro" panose="020B0504020202020204" pitchFamily="34" charset="0"/>
              </a:rPr>
            </a:br>
            <a:endParaRPr lang="en-US" sz="1800" b="0" i="0" u="none" strike="noStrike" dirty="0">
              <a:solidFill>
                <a:srgbClr val="08577E"/>
              </a:solidFill>
              <a:effectLst/>
              <a:latin typeface="Neue Haas Grotesk Text Pro" panose="020B0504020202020204" pitchFamily="34" charset="0"/>
            </a:endParaRPr>
          </a:p>
          <a:p>
            <a:endParaRPr lang="en-US" dirty="0"/>
          </a:p>
        </p:txBody>
      </p:sp>
      <p:pic>
        <p:nvPicPr>
          <p:cNvPr id="4" name="Content Placeholder 5" descr="A picture containing text, clipart&#10;&#10;Description automatically generated">
            <a:extLst>
              <a:ext uri="{FF2B5EF4-FFF2-40B4-BE49-F238E27FC236}">
                <a16:creationId xmlns:a16="http://schemas.microsoft.com/office/drawing/2014/main" id="{4DF72336-09F3-4501-B680-19B22A73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B827DC43-660A-4DB7-AEFA-FE432CCE2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339954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3C28E-2E1B-4A3C-BCE1-DEFC22977A4E}"/>
              </a:ext>
            </a:extLst>
          </p:cNvPr>
          <p:cNvSpPr>
            <a:spLocks noGrp="1"/>
          </p:cNvSpPr>
          <p:nvPr>
            <p:ph type="title"/>
          </p:nvPr>
        </p:nvSpPr>
        <p:spPr/>
        <p:txBody>
          <a:bodyPr>
            <a:normAutofit/>
          </a:bodyPr>
          <a:lstStyle/>
          <a:p>
            <a:r>
              <a:rPr lang="en-US" dirty="0">
                <a:latin typeface="Neue Haas Grotesk Text Pro" panose="020B0504020202020204" pitchFamily="34" charset="0"/>
              </a:rPr>
              <a:t>Prohibited activities- </a:t>
            </a:r>
            <a:r>
              <a:rPr lang="en-US" dirty="0" err="1">
                <a:latin typeface="Neue Haas Grotesk Text Pro" panose="020B0504020202020204" pitchFamily="34" charset="0"/>
              </a:rPr>
              <a:t>nondisplacement</a:t>
            </a:r>
            <a:r>
              <a:rPr lang="en-US" dirty="0">
                <a:latin typeface="Neue Haas Grotesk Text Pro" panose="020B0504020202020204" pitchFamily="34" charset="0"/>
              </a:rPr>
              <a:t>	</a:t>
            </a:r>
          </a:p>
        </p:txBody>
      </p:sp>
      <p:sp>
        <p:nvSpPr>
          <p:cNvPr id="3" name="Content Placeholder 2">
            <a:extLst>
              <a:ext uri="{FF2B5EF4-FFF2-40B4-BE49-F238E27FC236}">
                <a16:creationId xmlns:a16="http://schemas.microsoft.com/office/drawing/2014/main" id="{AB7CC74D-6F15-4B0E-9F75-A0100E9E4413}"/>
              </a:ext>
            </a:extLst>
          </p:cNvPr>
          <p:cNvSpPr>
            <a:spLocks noGrp="1"/>
          </p:cNvSpPr>
          <p:nvPr>
            <p:ph idx="1"/>
          </p:nvPr>
        </p:nvSpPr>
        <p:spPr/>
        <p:txBody>
          <a:bodyPr>
            <a:normAutofit/>
          </a:bodyPr>
          <a:lstStyle/>
          <a:p>
            <a:pPr marL="0" indent="0" rtl="0">
              <a:spcBef>
                <a:spcPts val="0"/>
              </a:spcBef>
              <a:spcAft>
                <a:spcPts val="0"/>
              </a:spcAft>
              <a:buNone/>
            </a:pPr>
            <a:r>
              <a:rPr lang="en-US" sz="1600" b="1" i="0" u="none" strike="noStrike" dirty="0">
                <a:solidFill>
                  <a:srgbClr val="08577E"/>
                </a:solidFill>
                <a:effectLst/>
                <a:latin typeface="Neue Haas Grotesk Text Pro" panose="020B0504020202020204" pitchFamily="34" charset="0"/>
              </a:rPr>
              <a:t>While serving at your host site, you may not: </a:t>
            </a:r>
            <a:endParaRPr lang="en-US" sz="1600" b="1" dirty="0">
              <a:effectLst/>
              <a:latin typeface="Neue Haas Grotesk Text Pro" panose="020B0504020202020204" pitchFamily="34" charset="0"/>
            </a:endParaRPr>
          </a:p>
          <a:p>
            <a:pPr rtl="0" fontAlgn="base">
              <a:spcBef>
                <a:spcPts val="1000"/>
              </a:spcBef>
              <a:spcAft>
                <a:spcPts val="0"/>
              </a:spcAft>
              <a:buFont typeface="Arial" panose="020B0604020202020204" pitchFamily="34" charset="0"/>
              <a:buChar char="•"/>
            </a:pPr>
            <a:r>
              <a:rPr lang="en-US" sz="1600" b="0" i="0" u="none" strike="noStrike" dirty="0">
                <a:solidFill>
                  <a:srgbClr val="08577E"/>
                </a:solidFill>
                <a:effectLst/>
                <a:latin typeface="Neue Haas Grotesk Text Pro" panose="020B0504020202020204" pitchFamily="34" charset="0"/>
              </a:rPr>
              <a:t>Take over duties of other staff or volunteer positions</a:t>
            </a:r>
          </a:p>
          <a:p>
            <a:pPr rtl="0" fontAlgn="base">
              <a:spcBef>
                <a:spcPts val="1000"/>
              </a:spcBef>
              <a:spcAft>
                <a:spcPts val="0"/>
              </a:spcAft>
              <a:buFont typeface="Arial" panose="020B0604020202020204" pitchFamily="34" charset="0"/>
              <a:buChar char="•"/>
            </a:pPr>
            <a:r>
              <a:rPr lang="en-US" sz="1600" b="0" i="0" u="none" strike="noStrike" dirty="0">
                <a:solidFill>
                  <a:srgbClr val="08577E"/>
                </a:solidFill>
                <a:effectLst/>
                <a:latin typeface="Neue Haas Grotesk Text Pro" panose="020B0504020202020204" pitchFamily="34" charset="0"/>
              </a:rPr>
              <a:t>This could include someone leaving temporarily. </a:t>
            </a:r>
          </a:p>
          <a:p>
            <a:pPr rtl="0" fontAlgn="base">
              <a:spcBef>
                <a:spcPts val="1000"/>
              </a:spcBef>
              <a:spcAft>
                <a:spcPts val="0"/>
              </a:spcAft>
              <a:buFont typeface="Arial" panose="020B0604020202020204" pitchFamily="34" charset="0"/>
              <a:buChar char="•"/>
            </a:pPr>
            <a:r>
              <a:rPr lang="en-US" sz="1600" dirty="0">
                <a:solidFill>
                  <a:srgbClr val="08577E"/>
                </a:solidFill>
                <a:latin typeface="Neue Haas Grotesk Text Pro" panose="020B0504020202020204" pitchFamily="34" charset="0"/>
              </a:rPr>
              <a:t>Host sites cannot hire you before the end of your term of service</a:t>
            </a:r>
            <a:endParaRPr lang="en-US" sz="1600" b="0" i="0" u="none" strike="noStrike" dirty="0">
              <a:solidFill>
                <a:srgbClr val="08577E"/>
              </a:solidFill>
              <a:effectLst/>
              <a:latin typeface="Neue Haas Grotesk Text Pro" panose="020B0504020202020204" pitchFamily="34" charset="0"/>
            </a:endParaRPr>
          </a:p>
          <a:p>
            <a:pPr marL="742950" lvl="1" indent="-285750" rtl="0" fontAlgn="base">
              <a:spcBef>
                <a:spcPts val="500"/>
              </a:spcBef>
              <a:spcAft>
                <a:spcPts val="0"/>
              </a:spcAft>
              <a:buFont typeface="Arial" panose="020B0604020202020204" pitchFamily="34" charset="0"/>
              <a:buChar char="•"/>
            </a:pPr>
            <a:endParaRPr lang="en-US" sz="1600" b="0" i="0" u="none" strike="noStrike" dirty="0">
              <a:solidFill>
                <a:srgbClr val="08577E"/>
              </a:solidFill>
              <a:effectLst/>
              <a:latin typeface="Neue Haas Grotesk Text Pro" panose="020B0504020202020204" pitchFamily="34" charset="0"/>
            </a:endParaRPr>
          </a:p>
          <a:p>
            <a:pPr marL="0" indent="0" rtl="0">
              <a:spcBef>
                <a:spcPts val="0"/>
              </a:spcBef>
              <a:spcAft>
                <a:spcPts val="0"/>
              </a:spcAft>
              <a:buNone/>
            </a:pPr>
            <a:r>
              <a:rPr lang="en-US" sz="1600" dirty="0">
                <a:latin typeface="Neue Haas Grotesk Text Pro" panose="020B0504020202020204" pitchFamily="34" charset="0"/>
                <a:hlinkClick r:id="rId2"/>
              </a:rPr>
              <a:t>Full detail here</a:t>
            </a:r>
            <a:endParaRPr lang="en-US" sz="1600" dirty="0">
              <a:latin typeface="Neue Haas Grotesk Text Pro" panose="020B0504020202020204" pitchFamily="34" charset="0"/>
            </a:endParaRPr>
          </a:p>
          <a:p>
            <a:pPr rtl="0">
              <a:spcBef>
                <a:spcPts val="0"/>
              </a:spcBef>
              <a:spcAft>
                <a:spcPts val="0"/>
              </a:spcAft>
            </a:pPr>
            <a:endParaRPr lang="en-US" sz="1600" b="1" i="0" u="none" strike="noStrike" dirty="0">
              <a:solidFill>
                <a:srgbClr val="FF0000"/>
              </a:solidFill>
              <a:effectLst/>
              <a:latin typeface="Neue Haas Grotesk Text Pro" panose="020B0504020202020204" pitchFamily="34" charset="0"/>
            </a:endParaRPr>
          </a:p>
          <a:p>
            <a:pPr marL="0" indent="0" rtl="0">
              <a:spcBef>
                <a:spcPts val="0"/>
              </a:spcBef>
              <a:spcAft>
                <a:spcPts val="0"/>
              </a:spcAft>
              <a:buNone/>
            </a:pPr>
            <a:r>
              <a:rPr lang="en-US" sz="1600" b="1" i="0" u="none" strike="noStrike" dirty="0">
                <a:solidFill>
                  <a:srgbClr val="FF0000"/>
                </a:solidFill>
                <a:effectLst/>
                <a:latin typeface="Neue Haas Grotesk Text Pro" panose="020B0504020202020204" pitchFamily="34" charset="0"/>
              </a:rPr>
              <a:t>AmeriCorps members are free to and encouraged to participate in these activities on their own time outside of service</a:t>
            </a:r>
            <a:endParaRPr lang="en-US" sz="1600" b="0" i="0" u="none" strike="noStrike" dirty="0">
              <a:solidFill>
                <a:srgbClr val="08577E"/>
              </a:solidFill>
              <a:effectLst/>
              <a:latin typeface="Neue Haas Grotesk Text Pro" panose="020B0504020202020204" pitchFamily="34" charset="0"/>
            </a:endParaRPr>
          </a:p>
        </p:txBody>
      </p:sp>
      <p:pic>
        <p:nvPicPr>
          <p:cNvPr id="4" name="Content Placeholder 5" descr="A picture containing text, clipart&#10;&#10;Description automatically generated">
            <a:extLst>
              <a:ext uri="{FF2B5EF4-FFF2-40B4-BE49-F238E27FC236}">
                <a16:creationId xmlns:a16="http://schemas.microsoft.com/office/drawing/2014/main" id="{567047FF-5C37-42C1-9137-BDA78C867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EA41A89E-2DAB-4DC7-A6E6-F11A6DC3C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2801545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43DA-FCDA-4534-874E-4B9E4C160176}"/>
              </a:ext>
            </a:extLst>
          </p:cNvPr>
          <p:cNvSpPr>
            <a:spLocks noGrp="1"/>
          </p:cNvSpPr>
          <p:nvPr>
            <p:ph type="title"/>
          </p:nvPr>
        </p:nvSpPr>
        <p:spPr/>
        <p:txBody>
          <a:bodyPr>
            <a:normAutofit/>
          </a:bodyPr>
          <a:lstStyle/>
          <a:p>
            <a:r>
              <a:rPr lang="en-US" dirty="0">
                <a:latin typeface="Neue Haas Grotesk Text Pro" panose="020B0504020202020204" pitchFamily="34" charset="0"/>
              </a:rPr>
              <a:t>Prohibited activities- fundraising	</a:t>
            </a:r>
          </a:p>
        </p:txBody>
      </p:sp>
      <p:sp>
        <p:nvSpPr>
          <p:cNvPr id="3" name="Content Placeholder 2">
            <a:extLst>
              <a:ext uri="{FF2B5EF4-FFF2-40B4-BE49-F238E27FC236}">
                <a16:creationId xmlns:a16="http://schemas.microsoft.com/office/drawing/2014/main" id="{57EB5ED3-4146-4F8F-94B7-EF6951576596}"/>
              </a:ext>
            </a:extLst>
          </p:cNvPr>
          <p:cNvSpPr>
            <a:spLocks noGrp="1"/>
          </p:cNvSpPr>
          <p:nvPr>
            <p:ph idx="1"/>
          </p:nvPr>
        </p:nvSpPr>
        <p:spPr/>
        <p:txBody>
          <a:bodyPr>
            <a:normAutofit fontScale="92500" lnSpcReduction="10000"/>
          </a:bodyPr>
          <a:lstStyle/>
          <a:p>
            <a:pPr marL="0" indent="0" rtl="0">
              <a:spcBef>
                <a:spcPts val="0"/>
              </a:spcBef>
              <a:spcAft>
                <a:spcPts val="0"/>
              </a:spcAft>
              <a:buNone/>
            </a:pPr>
            <a:r>
              <a:rPr lang="en-US" sz="1600" b="1" i="0" u="none" strike="noStrike" dirty="0">
                <a:solidFill>
                  <a:srgbClr val="08577E"/>
                </a:solidFill>
                <a:effectLst/>
                <a:latin typeface="Neue Haas Grotesk Text Pro" panose="020B0504020202020204" pitchFamily="34" charset="0"/>
              </a:rPr>
              <a:t>While serving at your host site, you may not: </a:t>
            </a:r>
            <a:endParaRPr lang="en-US" sz="1600" b="1" dirty="0">
              <a:effectLst/>
              <a:latin typeface="Neue Haas Grotesk Text Pro" panose="020B0504020202020204" pitchFamily="34" charset="0"/>
            </a:endParaRPr>
          </a:p>
          <a:p>
            <a:pPr rtl="0" fontAlgn="base">
              <a:spcBef>
                <a:spcPts val="1000"/>
              </a:spcBef>
              <a:spcAft>
                <a:spcPts val="0"/>
              </a:spcAft>
              <a:buFont typeface="Arial" panose="020B0604020202020204" pitchFamily="34" charset="0"/>
              <a:buChar char="•"/>
            </a:pPr>
            <a:r>
              <a:rPr lang="en-US" sz="1600" b="0" i="0" u="none" strike="noStrike" dirty="0">
                <a:solidFill>
                  <a:srgbClr val="08577E"/>
                </a:solidFill>
                <a:effectLst/>
                <a:latin typeface="Neue Haas Grotesk Text Pro" panose="020B0504020202020204" pitchFamily="34" charset="0"/>
              </a:rPr>
              <a:t>raise funds for your nonprofits overall budget</a:t>
            </a:r>
          </a:p>
          <a:p>
            <a:pPr rtl="0" fontAlgn="base">
              <a:spcBef>
                <a:spcPts val="1000"/>
              </a:spcBef>
              <a:spcAft>
                <a:spcPts val="0"/>
              </a:spcAft>
              <a:buFont typeface="Arial" panose="020B0604020202020204" pitchFamily="34" charset="0"/>
              <a:buChar char="•"/>
            </a:pPr>
            <a:r>
              <a:rPr lang="en-US" sz="1600" b="0" i="0" u="none" strike="noStrike" dirty="0">
                <a:solidFill>
                  <a:srgbClr val="08577E"/>
                </a:solidFill>
                <a:effectLst/>
                <a:latin typeface="Neue Haas Grotesk Text Pro" panose="020B0504020202020204" pitchFamily="34" charset="0"/>
              </a:rPr>
              <a:t>(You may fundraise in very special circumstances)</a:t>
            </a:r>
          </a:p>
          <a:p>
            <a:pPr rtl="0" fontAlgn="base">
              <a:spcBef>
                <a:spcPts val="1000"/>
              </a:spcBef>
              <a:spcAft>
                <a:spcPts val="0"/>
              </a:spcAft>
              <a:buFont typeface="Arial" panose="020B0604020202020204" pitchFamily="34" charset="0"/>
              <a:buChar char="•"/>
            </a:pPr>
            <a:r>
              <a:rPr lang="en-US" sz="1600" b="0" i="0" u="none" strike="noStrike" dirty="0">
                <a:solidFill>
                  <a:srgbClr val="08577E"/>
                </a:solidFill>
                <a:effectLst/>
                <a:latin typeface="Neue Haas Grotesk Text Pro" panose="020B0504020202020204" pitchFamily="34" charset="0"/>
              </a:rPr>
              <a:t>These special circumstances must be approved beforehand by Habitat Iowa staff and cannot tak</a:t>
            </a:r>
            <a:r>
              <a:rPr lang="en-US" sz="1600" dirty="0">
                <a:solidFill>
                  <a:srgbClr val="08577E"/>
                </a:solidFill>
                <a:latin typeface="Neue Haas Grotesk Text Pro" panose="020B0504020202020204" pitchFamily="34" charset="0"/>
              </a:rPr>
              <a:t>e up more than 10% of your time. </a:t>
            </a:r>
          </a:p>
          <a:p>
            <a:pPr rtl="0" fontAlgn="base">
              <a:spcBef>
                <a:spcPts val="1000"/>
              </a:spcBef>
              <a:spcAft>
                <a:spcPts val="0"/>
              </a:spcAft>
              <a:buFont typeface="Arial" panose="020B0604020202020204" pitchFamily="34" charset="0"/>
              <a:buChar char="•"/>
            </a:pPr>
            <a:r>
              <a:rPr lang="en-US" sz="1600" dirty="0">
                <a:solidFill>
                  <a:srgbClr val="08577E"/>
                </a:solidFill>
                <a:latin typeface="Neue Haas Grotesk Text Pro" panose="020B0504020202020204" pitchFamily="34" charset="0"/>
              </a:rPr>
              <a:t>ReStores are considering fundraisers</a:t>
            </a:r>
            <a:endParaRPr lang="en-US" sz="1600" b="0" i="0" u="none" strike="noStrike" dirty="0">
              <a:solidFill>
                <a:srgbClr val="08577E"/>
              </a:solidFill>
              <a:effectLst/>
              <a:latin typeface="Neue Haas Grotesk Text Pro" panose="020B0504020202020204" pitchFamily="34" charset="0"/>
            </a:endParaRPr>
          </a:p>
          <a:p>
            <a:pPr marL="742950" lvl="1" indent="-285750" rtl="0" fontAlgn="base">
              <a:spcBef>
                <a:spcPts val="500"/>
              </a:spcBef>
              <a:spcAft>
                <a:spcPts val="0"/>
              </a:spcAft>
              <a:buFont typeface="Arial" panose="020B0604020202020204" pitchFamily="34" charset="0"/>
              <a:buChar char="•"/>
            </a:pPr>
            <a:endParaRPr lang="en-US" sz="1600" b="0" i="0" u="none" strike="noStrike" dirty="0">
              <a:solidFill>
                <a:srgbClr val="08577E"/>
              </a:solidFill>
              <a:effectLst/>
              <a:latin typeface="Neue Haas Grotesk Text Pro" panose="020B0504020202020204" pitchFamily="34" charset="0"/>
            </a:endParaRPr>
          </a:p>
          <a:p>
            <a:pPr rtl="0">
              <a:spcBef>
                <a:spcPts val="0"/>
              </a:spcBef>
              <a:spcAft>
                <a:spcPts val="0"/>
              </a:spcAft>
            </a:pPr>
            <a:r>
              <a:rPr lang="en-US" sz="1600" dirty="0">
                <a:latin typeface="Neue Haas Grotesk Text Pro" panose="020B0504020202020204" pitchFamily="34" charset="0"/>
                <a:hlinkClick r:id="rId2"/>
              </a:rPr>
              <a:t>Full detail here</a:t>
            </a:r>
            <a:endParaRPr lang="en-US" sz="1600" dirty="0">
              <a:latin typeface="Neue Haas Grotesk Text Pro" panose="020B0504020202020204" pitchFamily="34" charset="0"/>
            </a:endParaRPr>
          </a:p>
          <a:p>
            <a:pPr rtl="0">
              <a:spcBef>
                <a:spcPts val="0"/>
              </a:spcBef>
              <a:spcAft>
                <a:spcPts val="0"/>
              </a:spcAft>
            </a:pPr>
            <a:endParaRPr lang="en-US" sz="1600" b="1" i="0" u="none" strike="noStrike" dirty="0">
              <a:solidFill>
                <a:srgbClr val="FF0000"/>
              </a:solidFill>
              <a:effectLst/>
              <a:latin typeface="Neue Haas Grotesk Text Pro" panose="020B0504020202020204" pitchFamily="34" charset="0"/>
            </a:endParaRPr>
          </a:p>
          <a:p>
            <a:pPr marL="0" indent="0" rtl="0">
              <a:spcBef>
                <a:spcPts val="0"/>
              </a:spcBef>
              <a:spcAft>
                <a:spcPts val="0"/>
              </a:spcAft>
              <a:buNone/>
            </a:pPr>
            <a:r>
              <a:rPr lang="en-US" sz="1600" b="1" i="0" u="none" strike="noStrike" dirty="0">
                <a:solidFill>
                  <a:srgbClr val="FF0000"/>
                </a:solidFill>
                <a:effectLst/>
                <a:latin typeface="Neue Haas Grotesk Text Pro" panose="020B0504020202020204" pitchFamily="34" charset="0"/>
              </a:rPr>
              <a:t>AmeriCorps members are free to and encouraged to participate in these activities on their own time outside of service</a:t>
            </a:r>
            <a:endParaRPr lang="en-US" sz="1600" b="0" i="0" u="none" strike="noStrike" dirty="0">
              <a:solidFill>
                <a:srgbClr val="08577E"/>
              </a:solidFill>
              <a:effectLst/>
              <a:latin typeface="Neue Haas Grotesk Text Pro" panose="020B0504020202020204" pitchFamily="34" charset="0"/>
            </a:endParaRPr>
          </a:p>
        </p:txBody>
      </p:sp>
      <p:pic>
        <p:nvPicPr>
          <p:cNvPr id="4" name="Content Placeholder 5" descr="A picture containing text, clipart&#10;&#10;Description automatically generated">
            <a:extLst>
              <a:ext uri="{FF2B5EF4-FFF2-40B4-BE49-F238E27FC236}">
                <a16:creationId xmlns:a16="http://schemas.microsoft.com/office/drawing/2014/main" id="{8ABDE75D-CBCF-4303-A620-C3C22A579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221FB414-9725-49BF-830C-D6829AF7D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2219383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9043-F15A-4233-936E-3232324B4D1C}"/>
              </a:ext>
            </a:extLst>
          </p:cNvPr>
          <p:cNvSpPr>
            <a:spLocks noGrp="1"/>
          </p:cNvSpPr>
          <p:nvPr>
            <p:ph type="title"/>
          </p:nvPr>
        </p:nvSpPr>
        <p:spPr/>
        <p:txBody>
          <a:bodyPr>
            <a:normAutofit/>
          </a:bodyPr>
          <a:lstStyle/>
          <a:p>
            <a:r>
              <a:rPr lang="en-US" dirty="0">
                <a:latin typeface="Neue Haas Grotesk Text Pro" panose="020B0504020202020204" pitchFamily="34" charset="0"/>
              </a:rPr>
              <a:t>Prohibited activities – Other General ones	</a:t>
            </a:r>
          </a:p>
        </p:txBody>
      </p:sp>
      <p:sp>
        <p:nvSpPr>
          <p:cNvPr id="3" name="Content Placeholder 2">
            <a:extLst>
              <a:ext uri="{FF2B5EF4-FFF2-40B4-BE49-F238E27FC236}">
                <a16:creationId xmlns:a16="http://schemas.microsoft.com/office/drawing/2014/main" id="{8DA55BBB-ADBC-4458-8330-DA07162F4EB9}"/>
              </a:ext>
            </a:extLst>
          </p:cNvPr>
          <p:cNvSpPr>
            <a:spLocks noGrp="1"/>
          </p:cNvSpPr>
          <p:nvPr>
            <p:ph idx="1"/>
          </p:nvPr>
        </p:nvSpPr>
        <p:spPr/>
        <p:txBody>
          <a:bodyPr>
            <a:normAutofit fontScale="77500" lnSpcReduction="20000"/>
          </a:bodyPr>
          <a:lstStyle/>
          <a:p>
            <a:pPr marL="0" indent="0" rtl="0">
              <a:spcBef>
                <a:spcPts val="0"/>
              </a:spcBef>
              <a:spcAft>
                <a:spcPts val="0"/>
              </a:spcAft>
              <a:buNone/>
            </a:pPr>
            <a:r>
              <a:rPr lang="en-US" sz="1800" b="1" i="0" u="none" strike="noStrike" dirty="0">
                <a:solidFill>
                  <a:srgbClr val="08577E"/>
                </a:solidFill>
                <a:effectLst/>
                <a:latin typeface="Neue Haas Grotesk Text Pro" panose="020B0504020202020204" pitchFamily="34" charset="0"/>
              </a:rPr>
              <a:t>While serving at your host site, you may not: </a:t>
            </a:r>
            <a:endParaRPr lang="en-US" sz="1200" b="1" dirty="0">
              <a:effectLst/>
              <a:latin typeface="Neue Haas Grotesk Text Pro" panose="020B0504020202020204" pitchFamily="34" charset="0"/>
            </a:endParaRPr>
          </a:p>
          <a:p>
            <a:pPr marL="285750" indent="-285750">
              <a:buFont typeface="Arial" panose="020B0604020202020204" pitchFamily="34" charset="0"/>
              <a:buChar char="•"/>
            </a:pPr>
            <a:r>
              <a:rPr lang="en-US" altLang="en-US" sz="1700" dirty="0">
                <a:latin typeface="Neue Haas Grotesk Text Pro" panose="020B0504020202020204" pitchFamily="34" charset="0"/>
              </a:rPr>
              <a:t>Work in any way connected to a ReStore (fundraising) </a:t>
            </a:r>
          </a:p>
          <a:p>
            <a:pPr marL="285750" indent="-285750">
              <a:buFont typeface="Arial" panose="020B0604020202020204" pitchFamily="34" charset="0"/>
              <a:buChar char="•"/>
            </a:pPr>
            <a:r>
              <a:rPr lang="en-US" altLang="en-US" sz="1700" dirty="0">
                <a:latin typeface="Neue Haas Grotesk Text Pro" panose="020B0504020202020204" pitchFamily="34" charset="0"/>
              </a:rPr>
              <a:t>Participate in Marketing activities such as social media that is not directly related to your particular service project or AmeriCorps</a:t>
            </a:r>
          </a:p>
          <a:p>
            <a:pPr marL="285750" indent="-285750">
              <a:buFont typeface="Arial" panose="020B0604020202020204" pitchFamily="34" charset="0"/>
              <a:buChar char="•"/>
            </a:pPr>
            <a:r>
              <a:rPr lang="en-US" altLang="en-US" sz="1700" dirty="0">
                <a:latin typeface="Neue Haas Grotesk Text Pro" panose="020B0504020202020204" pitchFamily="34" charset="0"/>
              </a:rPr>
              <a:t>Referrals for abortions</a:t>
            </a:r>
          </a:p>
          <a:p>
            <a:pPr marL="285750" indent="-285750">
              <a:buFont typeface="Arial" panose="020B0604020202020204" pitchFamily="34" charset="0"/>
              <a:buChar char="•"/>
            </a:pPr>
            <a:r>
              <a:rPr lang="en-US" sz="1700" b="0" i="0" dirty="0">
                <a:solidFill>
                  <a:srgbClr val="2A2A2A"/>
                </a:solidFill>
                <a:effectLst/>
                <a:latin typeface="Neue Haas Grotesk Text Pro" panose="020B0504020202020204" pitchFamily="34" charset="0"/>
              </a:rPr>
              <a:t>Assisting, promoting or deterring union organizing</a:t>
            </a:r>
            <a:endParaRPr lang="en-US" altLang="en-US" sz="1700" dirty="0">
              <a:latin typeface="Neue Haas Grotesk Text Pro" panose="020B0504020202020204" pitchFamily="34" charset="0"/>
            </a:endParaRPr>
          </a:p>
          <a:p>
            <a:pPr marL="285750" indent="-285750">
              <a:buFont typeface="Arial" panose="020B0604020202020204" pitchFamily="34" charset="0"/>
              <a:buChar char="•"/>
            </a:pPr>
            <a:endParaRPr lang="en-US" altLang="en-US" sz="1800" dirty="0">
              <a:latin typeface="Neue Haas Grotesk Text Pro" panose="020B0504020202020204" pitchFamily="34" charset="0"/>
            </a:endParaRPr>
          </a:p>
          <a:p>
            <a:pPr marL="742950" lvl="1" indent="-285750" rtl="0" fontAlgn="base">
              <a:spcBef>
                <a:spcPts val="500"/>
              </a:spcBef>
              <a:spcAft>
                <a:spcPts val="0"/>
              </a:spcAft>
              <a:buFont typeface="Arial" panose="020B0604020202020204" pitchFamily="34" charset="0"/>
              <a:buChar char="•"/>
            </a:pPr>
            <a:endParaRPr lang="en-US" sz="2000" b="0" i="0" u="none" strike="noStrike" dirty="0">
              <a:solidFill>
                <a:srgbClr val="08577E"/>
              </a:solidFill>
              <a:effectLst/>
              <a:latin typeface="Neue Haas Grotesk Text Pro" panose="020B0504020202020204" pitchFamily="34" charset="0"/>
            </a:endParaRPr>
          </a:p>
          <a:p>
            <a:pPr marL="0" indent="0" rtl="0">
              <a:spcBef>
                <a:spcPts val="0"/>
              </a:spcBef>
              <a:spcAft>
                <a:spcPts val="0"/>
              </a:spcAft>
              <a:buNone/>
            </a:pPr>
            <a:r>
              <a:rPr lang="en-US" sz="2000" dirty="0">
                <a:latin typeface="Neue Haas Grotesk Text Pro" panose="020B0504020202020204" pitchFamily="34" charset="0"/>
                <a:hlinkClick r:id="rId2"/>
              </a:rPr>
              <a:t>Full detail here</a:t>
            </a:r>
            <a:endParaRPr lang="en-US" sz="2000" dirty="0">
              <a:latin typeface="Neue Haas Grotesk Text Pro" panose="020B0504020202020204" pitchFamily="34" charset="0"/>
            </a:endParaRPr>
          </a:p>
          <a:p>
            <a:pPr rtl="0">
              <a:spcBef>
                <a:spcPts val="0"/>
              </a:spcBef>
              <a:spcAft>
                <a:spcPts val="0"/>
              </a:spcAft>
            </a:pPr>
            <a:endParaRPr lang="en-US" sz="2400" b="1" i="0" u="none" strike="noStrike" dirty="0">
              <a:solidFill>
                <a:srgbClr val="FF0000"/>
              </a:solidFill>
              <a:effectLst/>
              <a:latin typeface="Neue Haas Grotesk Text Pro" panose="020B0504020202020204" pitchFamily="34" charset="0"/>
            </a:endParaRPr>
          </a:p>
          <a:p>
            <a:pPr marL="0" indent="0" rtl="0">
              <a:spcBef>
                <a:spcPts val="0"/>
              </a:spcBef>
              <a:spcAft>
                <a:spcPts val="0"/>
              </a:spcAft>
              <a:buNone/>
            </a:pPr>
            <a:r>
              <a:rPr lang="en-US" sz="1800" b="1" i="0" u="none" strike="noStrike" dirty="0">
                <a:solidFill>
                  <a:srgbClr val="FF0000"/>
                </a:solidFill>
                <a:effectLst/>
                <a:latin typeface="Neue Haas Grotesk Text Pro" panose="020B0504020202020204" pitchFamily="34" charset="0"/>
              </a:rPr>
              <a:t>AmeriCorps members are free to and encouraged to participate in these activities on their own time outside of service</a:t>
            </a:r>
            <a:endParaRPr lang="en-US" sz="1800" b="0" i="0" u="none" strike="noStrike" dirty="0">
              <a:solidFill>
                <a:srgbClr val="08577E"/>
              </a:solidFill>
              <a:effectLst/>
              <a:latin typeface="Neue Haas Grotesk Text Pro" panose="020B0504020202020204" pitchFamily="34" charset="0"/>
            </a:endParaRPr>
          </a:p>
        </p:txBody>
      </p:sp>
      <p:pic>
        <p:nvPicPr>
          <p:cNvPr id="4" name="Content Placeholder 5" descr="A picture containing text, clipart&#10;&#10;Description automatically generated">
            <a:extLst>
              <a:ext uri="{FF2B5EF4-FFF2-40B4-BE49-F238E27FC236}">
                <a16:creationId xmlns:a16="http://schemas.microsoft.com/office/drawing/2014/main" id="{3DA9CBE7-8F6E-4BD3-8809-0683C995C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16170672-B811-4AE6-B2EB-0A8273CD7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761551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C6D01-D089-4E7D-A388-511D08921CCF}"/>
              </a:ext>
            </a:extLst>
          </p:cNvPr>
          <p:cNvSpPr>
            <a:spLocks noGrp="1"/>
          </p:cNvSpPr>
          <p:nvPr>
            <p:ph type="title"/>
          </p:nvPr>
        </p:nvSpPr>
        <p:spPr/>
        <p:txBody>
          <a:bodyPr/>
          <a:lstStyle/>
          <a:p>
            <a:r>
              <a:rPr lang="en-US" dirty="0">
                <a:latin typeface="Neue Haas Grotesk Text Pro" panose="020B0504020202020204" pitchFamily="34" charset="0"/>
              </a:rPr>
              <a:t>AmeriCorps rules and regulations</a:t>
            </a:r>
          </a:p>
        </p:txBody>
      </p:sp>
      <p:sp>
        <p:nvSpPr>
          <p:cNvPr id="3" name="Text Placeholder 2">
            <a:extLst>
              <a:ext uri="{FF2B5EF4-FFF2-40B4-BE49-F238E27FC236}">
                <a16:creationId xmlns:a16="http://schemas.microsoft.com/office/drawing/2014/main" id="{16DCEF7B-B672-42AF-8E61-2FCC238F7A33}"/>
              </a:ext>
            </a:extLst>
          </p:cNvPr>
          <p:cNvSpPr>
            <a:spLocks noGrp="1"/>
          </p:cNvSpPr>
          <p:nvPr>
            <p:ph type="body" idx="1"/>
          </p:nvPr>
        </p:nvSpPr>
        <p:spPr/>
        <p:txBody>
          <a:bodyPr>
            <a:normAutofit fontScale="77500" lnSpcReduction="20000"/>
          </a:bodyPr>
          <a:lstStyle/>
          <a:p>
            <a:r>
              <a:rPr lang="en-US" altLang="en-US" sz="3600" i="1" dirty="0">
                <a:solidFill>
                  <a:schemeClr val="tx2"/>
                </a:solidFill>
                <a:latin typeface="Neue Haas Grotesk Text Pro" panose="020B0504020202020204" pitchFamily="34" charset="0"/>
              </a:rPr>
              <a:t>All information can be found in the </a:t>
            </a:r>
            <a:br>
              <a:rPr lang="en-US" altLang="en-US" sz="3600" i="1" dirty="0">
                <a:solidFill>
                  <a:schemeClr val="tx2"/>
                </a:solidFill>
                <a:latin typeface="Neue Haas Grotesk Text Pro" panose="020B0504020202020204" pitchFamily="34" charset="0"/>
              </a:rPr>
            </a:br>
            <a:r>
              <a:rPr lang="en-US" altLang="en-US" sz="3600" i="1" dirty="0">
                <a:solidFill>
                  <a:schemeClr val="tx2"/>
                </a:solidFill>
                <a:latin typeface="Neue Haas Grotesk Text Pro" panose="020B0504020202020204" pitchFamily="34" charset="0"/>
              </a:rPr>
              <a:t>Member Service Agreement</a:t>
            </a:r>
            <a:endParaRPr lang="en-US" dirty="0">
              <a:latin typeface="Neue Haas Grotesk Text Pro" panose="020B0504020202020204" pitchFamily="34" charset="0"/>
            </a:endParaRPr>
          </a:p>
        </p:txBody>
      </p:sp>
      <p:pic>
        <p:nvPicPr>
          <p:cNvPr id="4" name="Content Placeholder 5" descr="A picture containing text, clipart&#10;&#10;Description automatically generated">
            <a:extLst>
              <a:ext uri="{FF2B5EF4-FFF2-40B4-BE49-F238E27FC236}">
                <a16:creationId xmlns:a16="http://schemas.microsoft.com/office/drawing/2014/main" id="{936E3A3C-642D-4C10-BACF-FDBFF0ACF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727B2388-A1D2-40A4-824D-DAD64AAA1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1669366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2F79-3C1B-42AE-8DD7-23E709D0D241}"/>
              </a:ext>
            </a:extLst>
          </p:cNvPr>
          <p:cNvSpPr>
            <a:spLocks noGrp="1"/>
          </p:cNvSpPr>
          <p:nvPr>
            <p:ph type="title"/>
          </p:nvPr>
        </p:nvSpPr>
        <p:spPr/>
        <p:txBody>
          <a:bodyPr/>
          <a:lstStyle/>
          <a:p>
            <a:r>
              <a:rPr lang="en-US" dirty="0">
                <a:latin typeface="Neue Haas Grotesk Text Pro" panose="020B0504020202020204" pitchFamily="34" charset="0"/>
              </a:rPr>
              <a:t>Term of service</a:t>
            </a:r>
          </a:p>
        </p:txBody>
      </p:sp>
      <p:sp>
        <p:nvSpPr>
          <p:cNvPr id="3" name="Content Placeholder 2">
            <a:extLst>
              <a:ext uri="{FF2B5EF4-FFF2-40B4-BE49-F238E27FC236}">
                <a16:creationId xmlns:a16="http://schemas.microsoft.com/office/drawing/2014/main" id="{6C3575EA-1F7D-4800-A1D0-CC4D2BAD5F37}"/>
              </a:ext>
            </a:extLst>
          </p:cNvPr>
          <p:cNvSpPr>
            <a:spLocks noGrp="1"/>
          </p:cNvSpPr>
          <p:nvPr>
            <p:ph idx="1"/>
          </p:nvPr>
        </p:nvSpPr>
        <p:spPr/>
        <p:txBody>
          <a:bodyPr>
            <a:normAutofit fontScale="77500" lnSpcReduction="20000"/>
          </a:bodyPr>
          <a:lstStyle/>
          <a:p>
            <a:pPr>
              <a:defRPr/>
            </a:pPr>
            <a:r>
              <a:rPr lang="en-US" sz="1800" dirty="0">
                <a:latin typeface="Neue Haas Grotesk Text Pro" panose="020B0504020202020204" pitchFamily="34" charset="0"/>
              </a:rPr>
              <a:t>Serve your </a:t>
            </a:r>
            <a:r>
              <a:rPr lang="en-US" sz="1800" b="1" dirty="0">
                <a:solidFill>
                  <a:schemeClr val="accent1"/>
                </a:solidFill>
                <a:latin typeface="Neue Haas Grotesk Text Pro" panose="020B0504020202020204" pitchFamily="34" charset="0"/>
              </a:rPr>
              <a:t>contracted length of time </a:t>
            </a:r>
            <a:r>
              <a:rPr lang="en-US" sz="1800" dirty="0">
                <a:latin typeface="Neue Haas Grotesk Text Pro" panose="020B0504020202020204" pitchFamily="34" charset="0"/>
              </a:rPr>
              <a:t>(Start Date to End Date)</a:t>
            </a:r>
          </a:p>
          <a:p>
            <a:pPr>
              <a:defRPr/>
            </a:pPr>
            <a:r>
              <a:rPr lang="en-US" sz="1800" dirty="0">
                <a:latin typeface="Neue Haas Grotesk Text Pro" panose="020B0504020202020204" pitchFamily="34" charset="0"/>
              </a:rPr>
              <a:t>Members must complete the </a:t>
            </a:r>
            <a:r>
              <a:rPr lang="en-US" sz="1800" b="1" dirty="0">
                <a:solidFill>
                  <a:schemeClr val="accent1"/>
                </a:solidFill>
                <a:latin typeface="Neue Haas Grotesk Text Pro" panose="020B0504020202020204" pitchFamily="34" charset="0"/>
              </a:rPr>
              <a:t>minimum total hours </a:t>
            </a:r>
            <a:r>
              <a:rPr lang="en-US" sz="1800" dirty="0">
                <a:latin typeface="Neue Haas Grotesk Text Pro" panose="020B0504020202020204" pitchFamily="34" charset="0"/>
              </a:rPr>
              <a:t>required by the End Date listed in the Service Agreement</a:t>
            </a:r>
          </a:p>
          <a:p>
            <a:pPr lvl="1">
              <a:defRPr/>
            </a:pPr>
            <a:r>
              <a:rPr lang="en-US" sz="1800" dirty="0">
                <a:latin typeface="Neue Haas Grotesk Text Pro" panose="020B0504020202020204" pitchFamily="34" charset="0"/>
              </a:rPr>
              <a:t>Full-Time:  1700 Hours</a:t>
            </a:r>
          </a:p>
          <a:p>
            <a:pPr lvl="1">
              <a:defRPr/>
            </a:pPr>
            <a:r>
              <a:rPr lang="en-US" sz="1800" dirty="0">
                <a:latin typeface="Neue Haas Grotesk Text Pro" panose="020B0504020202020204" pitchFamily="34" charset="0"/>
              </a:rPr>
              <a:t>Three-Quarter Time: 1200 Hours</a:t>
            </a:r>
          </a:p>
          <a:p>
            <a:pPr lvl="1">
              <a:defRPr/>
            </a:pPr>
            <a:r>
              <a:rPr lang="en-US" sz="1800" dirty="0">
                <a:latin typeface="Neue Haas Grotesk Text Pro" panose="020B0504020202020204" pitchFamily="34" charset="0"/>
              </a:rPr>
              <a:t>Half-Time:  900 Hours</a:t>
            </a:r>
          </a:p>
          <a:p>
            <a:pPr lvl="1">
              <a:defRPr/>
            </a:pPr>
            <a:r>
              <a:rPr lang="en-US" sz="1800" dirty="0">
                <a:latin typeface="Neue Haas Grotesk Text Pro" panose="020B0504020202020204" pitchFamily="34" charset="0"/>
              </a:rPr>
              <a:t>Quarter-Time:  450 Hours</a:t>
            </a:r>
          </a:p>
          <a:p>
            <a:pPr lvl="1">
              <a:defRPr/>
            </a:pPr>
            <a:r>
              <a:rPr lang="en-US" sz="1800" dirty="0">
                <a:latin typeface="Neue Haas Grotesk Text Pro" panose="020B0504020202020204" pitchFamily="34" charset="0"/>
              </a:rPr>
              <a:t>Minimum-time: 300 Hours</a:t>
            </a:r>
          </a:p>
          <a:p>
            <a:pPr>
              <a:defRPr/>
            </a:pPr>
            <a:r>
              <a:rPr lang="en-US" sz="1800" dirty="0">
                <a:latin typeface="Neue Haas Grotesk Text Pro" panose="020B0504020202020204" pitchFamily="34" charset="0"/>
              </a:rPr>
              <a:t>Members must maintain an consistent hourly schedule throughout their term as listed in their member service agreement</a:t>
            </a:r>
          </a:p>
          <a:p>
            <a:pPr lvl="1">
              <a:defRPr/>
            </a:pPr>
            <a:r>
              <a:rPr lang="en-US" sz="1800" dirty="0">
                <a:latin typeface="Neue Haas Grotesk Text Pro" panose="020B0504020202020204" pitchFamily="34" charset="0"/>
              </a:rPr>
              <a:t>Either 40 hours per week or 20 hours per week</a:t>
            </a:r>
          </a:p>
          <a:p>
            <a:pPr lvl="1">
              <a:defRPr/>
            </a:pPr>
            <a:r>
              <a:rPr lang="en-US" dirty="0">
                <a:latin typeface="Neue Haas Grotesk Text Pro" panose="020B0504020202020204" pitchFamily="34" charset="0"/>
              </a:rPr>
              <a:t>While there will be fluctuation with holidays and vacations, what they don’t want to see is </a:t>
            </a:r>
          </a:p>
          <a:p>
            <a:pPr lvl="2">
              <a:defRPr/>
            </a:pPr>
            <a:r>
              <a:rPr lang="en-US" dirty="0">
                <a:latin typeface="Neue Haas Grotesk Text Pro" panose="020B0504020202020204" pitchFamily="34" charset="0"/>
              </a:rPr>
              <a:t>First half of contact 20 hours and second half of contract 50 hours – They want to see consistent schedules</a:t>
            </a:r>
          </a:p>
        </p:txBody>
      </p:sp>
      <p:pic>
        <p:nvPicPr>
          <p:cNvPr id="4" name="Content Placeholder 5" descr="A picture containing text, clipart&#10;&#10;Description automatically generated">
            <a:extLst>
              <a:ext uri="{FF2B5EF4-FFF2-40B4-BE49-F238E27FC236}">
                <a16:creationId xmlns:a16="http://schemas.microsoft.com/office/drawing/2014/main" id="{9FB3FCB2-5FCA-4A69-96BC-83E3823A6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C1687767-5330-44C9-BFCC-FD19F186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888629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FC22-D44F-4F13-B99B-881A2812B33A}"/>
              </a:ext>
            </a:extLst>
          </p:cNvPr>
          <p:cNvSpPr>
            <a:spLocks noGrp="1"/>
          </p:cNvSpPr>
          <p:nvPr>
            <p:ph type="title"/>
          </p:nvPr>
        </p:nvSpPr>
        <p:spPr/>
        <p:txBody>
          <a:bodyPr>
            <a:normAutofit/>
          </a:bodyPr>
          <a:lstStyle/>
          <a:p>
            <a:r>
              <a:rPr lang="en-US" dirty="0">
                <a:latin typeface="Neue Haas Grotesk Text Pro" panose="020B0504020202020204" pitchFamily="34" charset="0"/>
              </a:rPr>
              <a:t>Non-Discrimination &amp; harassment policy</a:t>
            </a:r>
          </a:p>
        </p:txBody>
      </p:sp>
      <p:sp>
        <p:nvSpPr>
          <p:cNvPr id="3" name="Content Placeholder 2">
            <a:extLst>
              <a:ext uri="{FF2B5EF4-FFF2-40B4-BE49-F238E27FC236}">
                <a16:creationId xmlns:a16="http://schemas.microsoft.com/office/drawing/2014/main" id="{2D83CE8C-D9B5-471E-ACED-8204E02AA21D}"/>
              </a:ext>
            </a:extLst>
          </p:cNvPr>
          <p:cNvSpPr>
            <a:spLocks noGrp="1"/>
          </p:cNvSpPr>
          <p:nvPr>
            <p:ph idx="1"/>
          </p:nvPr>
        </p:nvSpPr>
        <p:spPr/>
        <p:txBody>
          <a:bodyPr>
            <a:normAutofit/>
          </a:bodyPr>
          <a:lstStyle/>
          <a:p>
            <a:r>
              <a:rPr lang="en-US" altLang="en-US" sz="1800" dirty="0">
                <a:latin typeface="NeueHaasGroteskText" panose="020B0504020202020204" pitchFamily="34" charset="0"/>
              </a:rPr>
              <a:t>Habitat for Humanity of Iowa is committed to providing all of its employees a work environment which is free of discrimination and harassment based upon race, color, sex, sexual orientation, national origin, age, religion, citizenship, political affiliation, disability, or veteran status.  </a:t>
            </a:r>
          </a:p>
          <a:p>
            <a:r>
              <a:rPr lang="en-US" altLang="en-US" sz="1800" dirty="0">
                <a:latin typeface="NeueHaasGroteskText" panose="020B0504020202020204" pitchFamily="34" charset="0"/>
              </a:rPr>
              <a:t>Additionally, it is unlawful to retaliate against any person who files a complaint about such discrimination or harassment.</a:t>
            </a:r>
          </a:p>
          <a:p>
            <a:endParaRPr lang="en-US" dirty="0"/>
          </a:p>
        </p:txBody>
      </p:sp>
      <p:pic>
        <p:nvPicPr>
          <p:cNvPr id="4" name="Content Placeholder 5" descr="A picture containing text, clipart&#10;&#10;Description automatically generated">
            <a:extLst>
              <a:ext uri="{FF2B5EF4-FFF2-40B4-BE49-F238E27FC236}">
                <a16:creationId xmlns:a16="http://schemas.microsoft.com/office/drawing/2014/main" id="{589D65BF-E212-4394-9836-31FA08BAE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391AE1E2-B771-4835-A63A-6FA8C3A8F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230727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9446-5FE6-4A1B-9289-05F884759A96}"/>
              </a:ext>
            </a:extLst>
          </p:cNvPr>
          <p:cNvSpPr>
            <a:spLocks noGrp="1"/>
          </p:cNvSpPr>
          <p:nvPr>
            <p:ph type="title"/>
          </p:nvPr>
        </p:nvSpPr>
        <p:spPr/>
        <p:txBody>
          <a:bodyPr/>
          <a:lstStyle/>
          <a:p>
            <a:r>
              <a:rPr lang="en-US" dirty="0">
                <a:latin typeface="Neue Haas Grotesk Text Pro" panose="020B0504020202020204" pitchFamily="34" charset="0"/>
              </a:rPr>
              <a:t>Agenda</a:t>
            </a:r>
          </a:p>
        </p:txBody>
      </p:sp>
      <p:sp>
        <p:nvSpPr>
          <p:cNvPr id="3" name="Content Placeholder 2">
            <a:extLst>
              <a:ext uri="{FF2B5EF4-FFF2-40B4-BE49-F238E27FC236}">
                <a16:creationId xmlns:a16="http://schemas.microsoft.com/office/drawing/2014/main" id="{4B5599C6-2BF8-4EFE-833D-18DAFC21441C}"/>
              </a:ext>
            </a:extLst>
          </p:cNvPr>
          <p:cNvSpPr>
            <a:spLocks noGrp="1"/>
          </p:cNvSpPr>
          <p:nvPr>
            <p:ph idx="1"/>
          </p:nvPr>
        </p:nvSpPr>
        <p:spPr>
          <a:xfrm>
            <a:off x="960120" y="2096177"/>
            <a:ext cx="4006163" cy="3593592"/>
          </a:xfrm>
        </p:spPr>
        <p:txBody>
          <a:bodyPr>
            <a:normAutofit lnSpcReduction="10000"/>
          </a:bodyPr>
          <a:lstStyle/>
          <a:p>
            <a:r>
              <a:rPr lang="en-US" dirty="0">
                <a:latin typeface="Neue Haas Grotesk Text Pro" panose="020B0504020202020204" pitchFamily="34" charset="0"/>
              </a:rPr>
              <a:t>What is what? / Who is who? </a:t>
            </a:r>
          </a:p>
          <a:p>
            <a:r>
              <a:rPr lang="en-US" dirty="0">
                <a:latin typeface="Neue Haas Grotesk Text Pro" panose="020B0504020202020204" pitchFamily="34" charset="0"/>
              </a:rPr>
              <a:t>Supervisor and Member Expectations</a:t>
            </a:r>
          </a:p>
          <a:p>
            <a:r>
              <a:rPr lang="en-US" dirty="0">
                <a:latin typeface="Neue Haas Grotesk Text Pro" panose="020B0504020202020204" pitchFamily="34" charset="0"/>
              </a:rPr>
              <a:t>Member Benefits</a:t>
            </a:r>
          </a:p>
          <a:p>
            <a:r>
              <a:rPr lang="en-US" dirty="0">
                <a:latin typeface="Neue Haas Grotesk Text Pro" panose="020B0504020202020204" pitchFamily="34" charset="0"/>
              </a:rPr>
              <a:t>Member Rules and Regulations</a:t>
            </a:r>
          </a:p>
          <a:p>
            <a:r>
              <a:rPr lang="en-US" dirty="0">
                <a:latin typeface="Neue Haas Grotesk Text Pro" panose="020B0504020202020204" pitchFamily="34" charset="0"/>
              </a:rPr>
              <a:t>Prohibited activities</a:t>
            </a:r>
          </a:p>
          <a:p>
            <a:r>
              <a:rPr lang="en-US" dirty="0">
                <a:latin typeface="Neue Haas Grotesk Text Pro" panose="020B0504020202020204" pitchFamily="34" charset="0"/>
              </a:rPr>
              <a:t>Online Accounts</a:t>
            </a:r>
          </a:p>
          <a:p>
            <a:endParaRPr lang="en-US" dirty="0"/>
          </a:p>
        </p:txBody>
      </p:sp>
      <p:sp>
        <p:nvSpPr>
          <p:cNvPr id="8" name="Content Placeholder 2">
            <a:extLst>
              <a:ext uri="{FF2B5EF4-FFF2-40B4-BE49-F238E27FC236}">
                <a16:creationId xmlns:a16="http://schemas.microsoft.com/office/drawing/2014/main" id="{441ABDD2-4CBC-4B3F-8EBD-75525C915AF6}"/>
              </a:ext>
            </a:extLst>
          </p:cNvPr>
          <p:cNvSpPr txBox="1">
            <a:spLocks/>
          </p:cNvSpPr>
          <p:nvPr/>
        </p:nvSpPr>
        <p:spPr>
          <a:xfrm>
            <a:off x="5469621" y="2266145"/>
            <a:ext cx="4857227" cy="3593592"/>
          </a:xfrm>
          <a:prstGeom prst="rect">
            <a:avLst/>
          </a:prstGeom>
        </p:spPr>
        <p:txBody>
          <a:bodyPr vert="horz" lIns="91440" tIns="45720" rIns="91440" bIns="45720" rtlCol="0">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pic>
        <p:nvPicPr>
          <p:cNvPr id="9" name="Content Placeholder 5" descr="A picture containing text, clipart&#10;&#10;Description automatically generated">
            <a:extLst>
              <a:ext uri="{FF2B5EF4-FFF2-40B4-BE49-F238E27FC236}">
                <a16:creationId xmlns:a16="http://schemas.microsoft.com/office/drawing/2014/main" id="{B09E85A4-61EA-468B-B45F-7FB3A8B1E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10" name="Picture 9" descr="Logo&#10;&#10;Description automatically generated">
            <a:extLst>
              <a:ext uri="{FF2B5EF4-FFF2-40B4-BE49-F238E27FC236}">
                <a16:creationId xmlns:a16="http://schemas.microsoft.com/office/drawing/2014/main" id="{AE0FF8A6-9322-4289-9180-D8ECC407E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pic>
        <p:nvPicPr>
          <p:cNvPr id="4" name="Picture 3">
            <a:extLst>
              <a:ext uri="{FF2B5EF4-FFF2-40B4-BE49-F238E27FC236}">
                <a16:creationId xmlns:a16="http://schemas.microsoft.com/office/drawing/2014/main" id="{44847263-78D3-9C25-272F-982ACFB1FBCB}"/>
              </a:ext>
            </a:extLst>
          </p:cNvPr>
          <p:cNvPicPr>
            <a:picLocks noChangeAspect="1"/>
          </p:cNvPicPr>
          <p:nvPr/>
        </p:nvPicPr>
        <p:blipFill>
          <a:blip r:embed="rId4"/>
          <a:stretch>
            <a:fillRect/>
          </a:stretch>
        </p:blipFill>
        <p:spPr>
          <a:xfrm>
            <a:off x="5903091" y="2096177"/>
            <a:ext cx="6072726" cy="3884415"/>
          </a:xfrm>
          <a:prstGeom prst="rect">
            <a:avLst/>
          </a:prstGeom>
        </p:spPr>
      </p:pic>
    </p:spTree>
    <p:extLst>
      <p:ext uri="{BB962C8B-B14F-4D97-AF65-F5344CB8AC3E}">
        <p14:creationId xmlns:p14="http://schemas.microsoft.com/office/powerpoint/2010/main" val="2014237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FC22-D44F-4F13-B99B-881A2812B33A}"/>
              </a:ext>
            </a:extLst>
          </p:cNvPr>
          <p:cNvSpPr>
            <a:spLocks noGrp="1"/>
          </p:cNvSpPr>
          <p:nvPr>
            <p:ph type="title"/>
          </p:nvPr>
        </p:nvSpPr>
        <p:spPr/>
        <p:txBody>
          <a:bodyPr>
            <a:normAutofit/>
          </a:bodyPr>
          <a:lstStyle/>
          <a:p>
            <a:r>
              <a:rPr lang="en-US" dirty="0">
                <a:latin typeface="Neue Haas Grotesk Text Pro" panose="020B0504020202020204" pitchFamily="34" charset="0"/>
              </a:rPr>
              <a:t>Drug-Free Workplace Policy</a:t>
            </a:r>
          </a:p>
        </p:txBody>
      </p:sp>
      <p:sp>
        <p:nvSpPr>
          <p:cNvPr id="3" name="Content Placeholder 2">
            <a:extLst>
              <a:ext uri="{FF2B5EF4-FFF2-40B4-BE49-F238E27FC236}">
                <a16:creationId xmlns:a16="http://schemas.microsoft.com/office/drawing/2014/main" id="{2D83CE8C-D9B5-471E-ACED-8204E02AA21D}"/>
              </a:ext>
            </a:extLst>
          </p:cNvPr>
          <p:cNvSpPr>
            <a:spLocks noGrp="1"/>
          </p:cNvSpPr>
          <p:nvPr>
            <p:ph idx="1"/>
          </p:nvPr>
        </p:nvSpPr>
        <p:spPr>
          <a:xfrm>
            <a:off x="1451579" y="1939682"/>
            <a:ext cx="9603275" cy="3593592"/>
          </a:xfrm>
        </p:spPr>
        <p:txBody>
          <a:bodyPr>
            <a:normAutofit/>
          </a:bodyPr>
          <a:lstStyle/>
          <a:p>
            <a:pPr marL="0" indent="0">
              <a:buFont typeface="Arial" panose="020B0604020202020204" pitchFamily="34" charset="0"/>
              <a:buNone/>
              <a:defRPr/>
            </a:pPr>
            <a:r>
              <a:rPr lang="en-US" sz="1600" dirty="0">
                <a:latin typeface="NeueHaasGroteskText" panose="020B0504020202020204" pitchFamily="34" charset="0"/>
              </a:rPr>
              <a:t>Consistent with the Drug-Free Workplace Act of 1988, Habitat for Humanity of Iowa is committed to providing a workplace that is free from the unlawful manufacture, distribution, dispensation, possession, or use of controlled substances.</a:t>
            </a:r>
          </a:p>
          <a:p>
            <a:pPr marL="457200" indent="-457200">
              <a:buFont typeface="Arial" panose="020B0604020202020204" pitchFamily="34" charset="0"/>
              <a:buChar char="•"/>
              <a:defRPr/>
            </a:pPr>
            <a:r>
              <a:rPr lang="en-US" sz="1600" dirty="0">
                <a:latin typeface="NeueHaasGroteskText" panose="020B0504020202020204" pitchFamily="34" charset="0"/>
              </a:rPr>
              <a:t>Conviction of any criminal drug statute must be reported within 5 business days to the Program Director</a:t>
            </a:r>
          </a:p>
          <a:p>
            <a:pPr marL="457200" indent="-457200">
              <a:buFont typeface="Arial" panose="020B0604020202020204" pitchFamily="34" charset="0"/>
              <a:buChar char="•"/>
              <a:defRPr/>
            </a:pPr>
            <a:r>
              <a:rPr lang="en-US" sz="1600" dirty="0">
                <a:latin typeface="NeueHaasGroteskText" panose="020B0504020202020204" pitchFamily="34" charset="0"/>
              </a:rPr>
              <a:t>The member’s participation in the Program is conditioned upon compliance with the notice requirement</a:t>
            </a:r>
          </a:p>
          <a:p>
            <a:endParaRPr lang="en-US" dirty="0"/>
          </a:p>
        </p:txBody>
      </p:sp>
      <p:pic>
        <p:nvPicPr>
          <p:cNvPr id="4" name="Content Placeholder 5" descr="A picture containing text, clipart&#10;&#10;Description automatically generated">
            <a:extLst>
              <a:ext uri="{FF2B5EF4-FFF2-40B4-BE49-F238E27FC236}">
                <a16:creationId xmlns:a16="http://schemas.microsoft.com/office/drawing/2014/main" id="{50E089DD-1599-49F4-92F7-6709A6F28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B47B2779-1759-4898-BA2B-2A587A7F3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04097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FC22-D44F-4F13-B99B-881A2812B33A}"/>
              </a:ext>
            </a:extLst>
          </p:cNvPr>
          <p:cNvSpPr>
            <a:spLocks noGrp="1"/>
          </p:cNvSpPr>
          <p:nvPr>
            <p:ph type="title"/>
          </p:nvPr>
        </p:nvSpPr>
        <p:spPr/>
        <p:txBody>
          <a:bodyPr>
            <a:normAutofit/>
          </a:bodyPr>
          <a:lstStyle/>
          <a:p>
            <a:r>
              <a:rPr lang="en-US" dirty="0">
                <a:latin typeface="Neue Haas Grotesk Text Pro" panose="020B0504020202020204" pitchFamily="34" charset="0"/>
              </a:rPr>
              <a:t>SMOKING / VAPING POLICY</a:t>
            </a:r>
          </a:p>
        </p:txBody>
      </p:sp>
      <p:sp>
        <p:nvSpPr>
          <p:cNvPr id="3" name="Content Placeholder 2">
            <a:extLst>
              <a:ext uri="{FF2B5EF4-FFF2-40B4-BE49-F238E27FC236}">
                <a16:creationId xmlns:a16="http://schemas.microsoft.com/office/drawing/2014/main" id="{2D83CE8C-D9B5-471E-ACED-8204E02AA21D}"/>
              </a:ext>
            </a:extLst>
          </p:cNvPr>
          <p:cNvSpPr>
            <a:spLocks noGrp="1"/>
          </p:cNvSpPr>
          <p:nvPr>
            <p:ph idx="1"/>
          </p:nvPr>
        </p:nvSpPr>
        <p:spPr>
          <a:xfrm>
            <a:off x="1451579" y="1939681"/>
            <a:ext cx="9603275" cy="4113799"/>
          </a:xfrm>
        </p:spPr>
        <p:txBody>
          <a:bodyPr>
            <a:normAutofit lnSpcReduction="10000"/>
          </a:bodyPr>
          <a:lstStyle/>
          <a:p>
            <a:pPr marL="0" marR="0" indent="0">
              <a:lnSpc>
                <a:spcPct val="107000"/>
              </a:lnSpc>
              <a:spcBef>
                <a:spcPts val="0"/>
              </a:spcBef>
              <a:spcAft>
                <a:spcPts val="0"/>
              </a:spcAft>
              <a:buNone/>
            </a:pPr>
            <a:r>
              <a:rPr lang="en-US" sz="1800" b="1" dirty="0">
                <a:effectLst/>
                <a:latin typeface="Neue Haas Grotesk Text Pro" panose="020B0504020202020204" pitchFamily="34" charset="0"/>
                <a:ea typeface="Calibri" panose="020F0502020204030204" pitchFamily="34" charset="0"/>
                <a:cs typeface="Arial" panose="020B0604020202020204" pitchFamily="34" charset="0"/>
              </a:rPr>
              <a:t>Smoking/Vaping is prohibited in all Habitat Iowa buildings and vehicles.  </a:t>
            </a:r>
            <a:r>
              <a:rPr lang="en-US" sz="1800" dirty="0">
                <a:effectLst/>
                <a:latin typeface="Neue Haas Grotesk Text Pro" panose="020B0504020202020204" pitchFamily="34" charset="0"/>
                <a:ea typeface="Calibri" panose="020F0502020204030204" pitchFamily="34" charset="0"/>
                <a:cs typeface="Arial" panose="020B0604020202020204" pitchFamily="34" charset="0"/>
              </a:rPr>
              <a:t>Individual AmeriCorps members, staff, and volunteers follow the tobacco use policy enforced at their placement.  </a:t>
            </a:r>
          </a:p>
          <a:p>
            <a:pPr marL="0" marR="0" indent="0">
              <a:lnSpc>
                <a:spcPct val="107000"/>
              </a:lnSpc>
              <a:spcBef>
                <a:spcPts val="0"/>
              </a:spcBef>
              <a:spcAft>
                <a:spcPts val="0"/>
              </a:spcAft>
              <a:buNone/>
            </a:pPr>
            <a:endParaRPr lang="en-US" sz="1800" b="1" dirty="0">
              <a:latin typeface="Neue Haas Grotesk Text Pro" panose="020B05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800" b="1" dirty="0">
                <a:effectLst/>
                <a:latin typeface="Neue Haas Grotesk Text Pro" panose="020B0504020202020204" pitchFamily="34" charset="0"/>
                <a:ea typeface="Calibri" panose="020F0502020204030204" pitchFamily="34" charset="0"/>
                <a:cs typeface="Arial" panose="020B0604020202020204" pitchFamily="34" charset="0"/>
              </a:rPr>
              <a:t>Everyone shall adhere to the following:</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Neue Haas Grotesk Text Pro" panose="020B0504020202020204" pitchFamily="34" charset="0"/>
                <a:ea typeface="Times New Roman" panose="02020603050405020304" pitchFamily="18" charset="0"/>
                <a:cs typeface="Arial" panose="020B0604020202020204" pitchFamily="34" charset="0"/>
              </a:rPr>
              <a:t>Smoking at project sites is allowed during scheduled breaks and lunch only and in designated areas determined in consultation with Leaders.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Neue Haas Grotesk Text Pro" panose="020B0504020202020204" pitchFamily="34" charset="0"/>
                <a:ea typeface="Times New Roman" panose="02020603050405020304" pitchFamily="18" charset="0"/>
                <a:cs typeface="Arial" panose="020B0604020202020204" pitchFamily="34" charset="0"/>
              </a:rPr>
              <a:t>Smoking/Vaping in unauthorized areas is a serious offense.  Since careless smoking causes many fires, members must strictly adhere to the smoking regulations to protect themselves, others, and Habitat Iowa.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Neue Haas Grotesk Text Pro" panose="020B0504020202020204" pitchFamily="34" charset="0"/>
                <a:ea typeface="Times New Roman" panose="02020603050405020304" pitchFamily="18" charset="0"/>
                <a:cs typeface="Arial" panose="020B0604020202020204" pitchFamily="34" charset="0"/>
              </a:rPr>
              <a:t>During extreme fire conditions or based on Host Site policy, absolutely no smoking is allowed in the field.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Neue Haas Grotesk Text Pro" panose="020B0504020202020204" pitchFamily="34" charset="0"/>
                <a:ea typeface="Times New Roman" panose="02020603050405020304" pitchFamily="18" charset="0"/>
                <a:cs typeface="Arial" panose="020B0604020202020204" pitchFamily="34" charset="0"/>
              </a:rPr>
              <a:t>There is to be no smoking in Habitat Iowa vehicles.  </a:t>
            </a:r>
            <a:endParaRPr lang="en-US" sz="1800" dirty="0">
              <a:effectLst/>
              <a:latin typeface="Times New Roman" panose="02020603050405020304" pitchFamily="18" charset="0"/>
              <a:ea typeface="Times New Roman" panose="02020603050405020304" pitchFamily="18" charset="0"/>
            </a:endParaRPr>
          </a:p>
        </p:txBody>
      </p:sp>
      <p:pic>
        <p:nvPicPr>
          <p:cNvPr id="4" name="Content Placeholder 5" descr="A picture containing text, clipart&#10;&#10;Description automatically generated">
            <a:extLst>
              <a:ext uri="{FF2B5EF4-FFF2-40B4-BE49-F238E27FC236}">
                <a16:creationId xmlns:a16="http://schemas.microsoft.com/office/drawing/2014/main" id="{BF9C620D-111B-4BDF-B07C-1FCE14FAC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61E6E206-62FA-49BB-9BFE-598628A82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18451524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0A8DB-6354-4BED-B914-85630F5372E6}"/>
              </a:ext>
            </a:extLst>
          </p:cNvPr>
          <p:cNvSpPr>
            <a:spLocks noGrp="1"/>
          </p:cNvSpPr>
          <p:nvPr>
            <p:ph type="title"/>
          </p:nvPr>
        </p:nvSpPr>
        <p:spPr/>
        <p:txBody>
          <a:bodyPr/>
          <a:lstStyle/>
          <a:p>
            <a:r>
              <a:rPr lang="en-US" dirty="0">
                <a:latin typeface="Neue Haas Grotesk Text Pro" panose="020B0504020202020204" pitchFamily="34" charset="0"/>
              </a:rPr>
              <a:t>Informed Consent Policy</a:t>
            </a:r>
          </a:p>
        </p:txBody>
      </p:sp>
      <p:sp>
        <p:nvSpPr>
          <p:cNvPr id="3" name="Content Placeholder 2">
            <a:extLst>
              <a:ext uri="{FF2B5EF4-FFF2-40B4-BE49-F238E27FC236}">
                <a16:creationId xmlns:a16="http://schemas.microsoft.com/office/drawing/2014/main" id="{6476A632-E28B-43A4-9829-DEC878821BFF}"/>
              </a:ext>
            </a:extLst>
          </p:cNvPr>
          <p:cNvSpPr>
            <a:spLocks noGrp="1"/>
          </p:cNvSpPr>
          <p:nvPr>
            <p:ph idx="1"/>
          </p:nvPr>
        </p:nvSpPr>
        <p:spPr/>
        <p:txBody>
          <a:bodyPr>
            <a:normAutofit/>
          </a:bodyPr>
          <a:lstStyle/>
          <a:p>
            <a:pPr marL="0" indent="0">
              <a:buFont typeface="Arial" panose="020B0604020202020204" pitchFamily="34" charset="0"/>
              <a:buNone/>
              <a:defRPr/>
            </a:pPr>
            <a:r>
              <a:rPr lang="en-US" sz="1800" dirty="0">
                <a:latin typeface="Neue Haas Grotesk Text Pro" panose="020B0504020202020204" pitchFamily="34" charset="0"/>
              </a:rPr>
              <a:t>With Member consent, Habitat for Humanity of Iowa, ICVS, and CNCS may:</a:t>
            </a:r>
          </a:p>
          <a:p>
            <a:pPr marL="457200" indent="-457200">
              <a:buFont typeface="Arial" panose="020B0604020202020204" pitchFamily="34" charset="0"/>
              <a:buChar char="•"/>
              <a:defRPr/>
            </a:pPr>
            <a:r>
              <a:rPr lang="en-US" sz="1800" dirty="0">
                <a:latin typeface="Neue Haas Grotesk Text Pro" panose="020B0504020202020204" pitchFamily="34" charset="0"/>
              </a:rPr>
              <a:t>Release your name, interests, and any training you have received</a:t>
            </a:r>
          </a:p>
          <a:p>
            <a:pPr marL="457200" indent="-457200">
              <a:buFont typeface="Arial" panose="020B0604020202020204" pitchFamily="34" charset="0"/>
              <a:buChar char="•"/>
              <a:defRPr/>
            </a:pPr>
            <a:r>
              <a:rPr lang="en-US" sz="1800" dirty="0">
                <a:latin typeface="Neue Haas Grotesk Text Pro" panose="020B0504020202020204" pitchFamily="34" charset="0"/>
              </a:rPr>
              <a:t>Write a recommendation or give a verbal recommendation for employment, etc., at the end of your term of service</a:t>
            </a:r>
          </a:p>
          <a:p>
            <a:pPr marL="457200" indent="-457200">
              <a:buFont typeface="Arial" panose="020B0604020202020204" pitchFamily="34" charset="0"/>
              <a:buChar char="•"/>
              <a:defRPr/>
            </a:pPr>
            <a:r>
              <a:rPr lang="en-US" sz="1800" dirty="0">
                <a:latin typeface="Neue Haas Grotesk Text Pro" panose="020B0504020202020204" pitchFamily="34" charset="0"/>
              </a:rPr>
              <a:t>Photograph you at your service site for recruitment or promotional purposes</a:t>
            </a:r>
          </a:p>
          <a:p>
            <a:pPr marL="457200" indent="-457200">
              <a:buFont typeface="Arial" panose="020B0604020202020204" pitchFamily="34" charset="0"/>
              <a:buChar char="•"/>
              <a:defRPr/>
            </a:pPr>
            <a:r>
              <a:rPr lang="en-US" sz="1800" i="1" dirty="0">
                <a:latin typeface="Neue Haas Grotesk Text Pro" panose="020B0504020202020204" pitchFamily="34" charset="0"/>
              </a:rPr>
              <a:t>Members provide consent by signing the Service Agreement</a:t>
            </a:r>
            <a:endParaRPr lang="en-US" sz="1200" dirty="0">
              <a:latin typeface="Neue Haas Grotesk Text Pro" panose="020B0504020202020204" pitchFamily="34" charset="0"/>
            </a:endParaRPr>
          </a:p>
        </p:txBody>
      </p:sp>
      <p:pic>
        <p:nvPicPr>
          <p:cNvPr id="4" name="Content Placeholder 5" descr="A picture containing text, clipart&#10;&#10;Description automatically generated">
            <a:extLst>
              <a:ext uri="{FF2B5EF4-FFF2-40B4-BE49-F238E27FC236}">
                <a16:creationId xmlns:a16="http://schemas.microsoft.com/office/drawing/2014/main" id="{86047DED-FEB8-4F18-B811-0C0474576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451514B4-81D0-411D-8019-603D5DD09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1994107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B29C-521A-496F-AA63-77CA6E309AD1}"/>
              </a:ext>
            </a:extLst>
          </p:cNvPr>
          <p:cNvSpPr>
            <a:spLocks noGrp="1"/>
          </p:cNvSpPr>
          <p:nvPr>
            <p:ph type="title"/>
          </p:nvPr>
        </p:nvSpPr>
        <p:spPr/>
        <p:txBody>
          <a:bodyPr>
            <a:normAutofit/>
          </a:bodyPr>
          <a:lstStyle/>
          <a:p>
            <a:r>
              <a:rPr lang="en-US" dirty="0">
                <a:latin typeface="Neue Haas Grotesk Text Pro" panose="020B0504020202020204" pitchFamily="34" charset="0"/>
              </a:rPr>
              <a:t>Reasonable Accommodation Policy</a:t>
            </a:r>
          </a:p>
        </p:txBody>
      </p:sp>
      <p:sp>
        <p:nvSpPr>
          <p:cNvPr id="3" name="Content Placeholder 2">
            <a:extLst>
              <a:ext uri="{FF2B5EF4-FFF2-40B4-BE49-F238E27FC236}">
                <a16:creationId xmlns:a16="http://schemas.microsoft.com/office/drawing/2014/main" id="{B3790B28-09A5-4006-BC17-D8AEEFD59544}"/>
              </a:ext>
            </a:extLst>
          </p:cNvPr>
          <p:cNvSpPr>
            <a:spLocks noGrp="1"/>
          </p:cNvSpPr>
          <p:nvPr>
            <p:ph idx="1"/>
          </p:nvPr>
        </p:nvSpPr>
        <p:spPr/>
        <p:txBody>
          <a:bodyPr>
            <a:normAutofit/>
          </a:bodyPr>
          <a:lstStyle/>
          <a:p>
            <a:pPr marL="0" indent="0">
              <a:buFont typeface="Arial" panose="020B0604020202020204" pitchFamily="34" charset="0"/>
              <a:buNone/>
            </a:pPr>
            <a:r>
              <a:rPr lang="en-US" altLang="en-US" sz="1800" dirty="0">
                <a:latin typeface="NeueHaasGroteskText" panose="020B0504020202020204" pitchFamily="34" charset="0"/>
              </a:rPr>
              <a:t>Programs and activities must be accessible to persons with disabilities.  Habitat for Humanity of Iowa and Habitat Affiliates must provide reasonable accommodations to the known mental or physical disabilities of otherwise qualified members, service recipients, applicants and staff.</a:t>
            </a:r>
          </a:p>
          <a:p>
            <a:pPr marL="0" indent="0">
              <a:buFont typeface="Arial" panose="020B0604020202020204" pitchFamily="34" charset="0"/>
              <a:buNone/>
            </a:pPr>
            <a:endParaRPr lang="en-US" altLang="en-US" sz="1800" dirty="0">
              <a:latin typeface="NeueHaasGroteskText" panose="020B0504020202020204" pitchFamily="34" charset="0"/>
            </a:endParaRPr>
          </a:p>
          <a:p>
            <a:pPr marL="0" indent="0">
              <a:buFont typeface="Arial" panose="020B0604020202020204" pitchFamily="34" charset="0"/>
              <a:buNone/>
            </a:pPr>
            <a:r>
              <a:rPr lang="en-US" altLang="en-US" sz="1800" dirty="0">
                <a:latin typeface="NeueHaasGroteskText" panose="020B0504020202020204" pitchFamily="34" charset="0"/>
              </a:rPr>
              <a:t>All selections and project assignments must be made without regard to the need to provide reasonable accommodation.</a:t>
            </a:r>
          </a:p>
        </p:txBody>
      </p:sp>
      <p:pic>
        <p:nvPicPr>
          <p:cNvPr id="4" name="Content Placeholder 5" descr="A picture containing text, clipart&#10;&#10;Description automatically generated">
            <a:extLst>
              <a:ext uri="{FF2B5EF4-FFF2-40B4-BE49-F238E27FC236}">
                <a16:creationId xmlns:a16="http://schemas.microsoft.com/office/drawing/2014/main" id="{198B2310-715E-4FCA-B3C9-6D3CEB9B7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7DF18DA3-F00D-41B7-A692-6B4B594A9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747757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DDE2-1F8C-47B8-A52E-D3B3032CCF01}"/>
              </a:ext>
            </a:extLst>
          </p:cNvPr>
          <p:cNvSpPr>
            <a:spLocks noGrp="1"/>
          </p:cNvSpPr>
          <p:nvPr>
            <p:ph type="title"/>
          </p:nvPr>
        </p:nvSpPr>
        <p:spPr/>
        <p:txBody>
          <a:bodyPr/>
          <a:lstStyle/>
          <a:p>
            <a:r>
              <a:rPr lang="en-US" dirty="0">
                <a:latin typeface="Neue Haas Grotesk Text Pro" panose="020B0504020202020204" pitchFamily="34" charset="0"/>
              </a:rPr>
              <a:t>Grievance Procedures</a:t>
            </a:r>
          </a:p>
        </p:txBody>
      </p:sp>
      <p:sp>
        <p:nvSpPr>
          <p:cNvPr id="3" name="Content Placeholder 2">
            <a:extLst>
              <a:ext uri="{FF2B5EF4-FFF2-40B4-BE49-F238E27FC236}">
                <a16:creationId xmlns:a16="http://schemas.microsoft.com/office/drawing/2014/main" id="{E300B964-0BE8-4673-B267-8499773C0CC2}"/>
              </a:ext>
            </a:extLst>
          </p:cNvPr>
          <p:cNvSpPr>
            <a:spLocks noGrp="1"/>
          </p:cNvSpPr>
          <p:nvPr>
            <p:ph idx="1"/>
          </p:nvPr>
        </p:nvSpPr>
        <p:spPr>
          <a:xfrm>
            <a:off x="1386248" y="2028459"/>
            <a:ext cx="9603275" cy="3142488"/>
          </a:xfrm>
        </p:spPr>
        <p:txBody>
          <a:bodyPr>
            <a:normAutofit/>
          </a:bodyPr>
          <a:lstStyle/>
          <a:p>
            <a:r>
              <a:rPr lang="en-US" altLang="en-US" sz="1800" dirty="0">
                <a:latin typeface="NeueHaasGroteskText" panose="020B0504020202020204" pitchFamily="34" charset="0"/>
              </a:rPr>
              <a:t>Habitat for Humanity of Iowa strives to resolve member concerns as they arise.  </a:t>
            </a:r>
          </a:p>
          <a:p>
            <a:r>
              <a:rPr lang="en-US" altLang="en-US" sz="1800" dirty="0">
                <a:latin typeface="NeueHaasGroteskText" panose="020B0504020202020204" pitchFamily="34" charset="0"/>
              </a:rPr>
              <a:t>In the event that informal efforts to resolve disputes are unsuccessful, AmeriCorps members and other interested individuals may seek resolution through the grievance procedures detailed on in the back of the Member Service Agreement.</a:t>
            </a:r>
          </a:p>
          <a:p>
            <a:endParaRPr lang="en-US" dirty="0"/>
          </a:p>
        </p:txBody>
      </p:sp>
      <p:pic>
        <p:nvPicPr>
          <p:cNvPr id="4" name="Content Placeholder 5" descr="A picture containing text, clipart&#10;&#10;Description automatically generated">
            <a:extLst>
              <a:ext uri="{FF2B5EF4-FFF2-40B4-BE49-F238E27FC236}">
                <a16:creationId xmlns:a16="http://schemas.microsoft.com/office/drawing/2014/main" id="{CB3E8C43-FC8E-4132-A7F7-8138BD3CE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4EE5411A-5C2F-4726-A4FC-8C13E6127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5867007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8552D-31F2-1D4D-4BAD-775862314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86B6B-758C-1E79-9471-5E2DF6114A8E}"/>
              </a:ext>
            </a:extLst>
          </p:cNvPr>
          <p:cNvSpPr>
            <a:spLocks noGrp="1"/>
          </p:cNvSpPr>
          <p:nvPr>
            <p:ph type="title"/>
          </p:nvPr>
        </p:nvSpPr>
        <p:spPr/>
        <p:txBody>
          <a:bodyPr/>
          <a:lstStyle/>
          <a:p>
            <a:r>
              <a:rPr lang="en-US" dirty="0">
                <a:latin typeface="Neue Haas Grotesk Text Pro" panose="020B0504020202020204" pitchFamily="34" charset="0"/>
              </a:rPr>
              <a:t>Extra Member Expectations</a:t>
            </a:r>
          </a:p>
        </p:txBody>
      </p:sp>
      <p:sp>
        <p:nvSpPr>
          <p:cNvPr id="3" name="Content Placeholder 2">
            <a:extLst>
              <a:ext uri="{FF2B5EF4-FFF2-40B4-BE49-F238E27FC236}">
                <a16:creationId xmlns:a16="http://schemas.microsoft.com/office/drawing/2014/main" id="{8DE9AED0-25DF-BE8C-D032-62FD4C2F74E1}"/>
              </a:ext>
            </a:extLst>
          </p:cNvPr>
          <p:cNvSpPr>
            <a:spLocks noGrp="1"/>
          </p:cNvSpPr>
          <p:nvPr>
            <p:ph idx="1"/>
          </p:nvPr>
        </p:nvSpPr>
        <p:spPr>
          <a:xfrm>
            <a:off x="1451579" y="1992948"/>
            <a:ext cx="10392592" cy="3593592"/>
          </a:xfrm>
        </p:spPr>
        <p:txBody>
          <a:bodyPr>
            <a:normAutofit/>
          </a:bodyPr>
          <a:lstStyle/>
          <a:p>
            <a:r>
              <a:rPr lang="en-US" dirty="0">
                <a:latin typeface="Neue Haas Grotesk Text Pro" panose="020B0504020202020204" pitchFamily="34" charset="0"/>
              </a:rPr>
              <a:t>Quarterly 1:1s</a:t>
            </a:r>
          </a:p>
          <a:p>
            <a:r>
              <a:rPr lang="en-US" dirty="0">
                <a:latin typeface="Neue Haas Grotesk Text Pro" panose="020B0504020202020204" pitchFamily="34" charset="0"/>
              </a:rPr>
              <a:t>Communicate effectively with staff on time off needs</a:t>
            </a:r>
          </a:p>
          <a:p>
            <a:r>
              <a:rPr lang="en-US" dirty="0">
                <a:latin typeface="Neue Haas Grotesk Text Pro" panose="020B0504020202020204" pitchFamily="34" charset="0"/>
              </a:rPr>
              <a:t>Monitor hours personally</a:t>
            </a:r>
          </a:p>
          <a:p>
            <a:r>
              <a:rPr lang="en-US" dirty="0">
                <a:latin typeface="Neue Haas Grotesk Text Pro" panose="020B0504020202020204" pitchFamily="34" charset="0"/>
              </a:rPr>
              <a:t>Show up to service on time</a:t>
            </a:r>
          </a:p>
          <a:p>
            <a:r>
              <a:rPr lang="en-US" dirty="0">
                <a:latin typeface="Neue Haas Grotesk Text Pro" panose="020B0504020202020204" pitchFamily="34" charset="0"/>
              </a:rPr>
              <a:t>Great Story reporting</a:t>
            </a:r>
          </a:p>
          <a:p>
            <a:r>
              <a:rPr lang="en-US" dirty="0">
                <a:latin typeface="Neue Haas Grotesk Text Pro" panose="020B0504020202020204" pitchFamily="34" charset="0"/>
              </a:rPr>
              <a:t>Communicate with Habitat Iowa Staff through Email and phone</a:t>
            </a:r>
          </a:p>
          <a:p>
            <a:pPr marL="0" indent="0">
              <a:buNone/>
            </a:pPr>
            <a:endParaRPr lang="en-US" dirty="0">
              <a:latin typeface="Neue Haas Grotesk Text Pro" panose="020B0504020202020204" pitchFamily="34" charset="0"/>
            </a:endParaRPr>
          </a:p>
        </p:txBody>
      </p:sp>
      <p:pic>
        <p:nvPicPr>
          <p:cNvPr id="6" name="Content Placeholder 5" descr="A picture containing text, clipart&#10;&#10;Description automatically generated">
            <a:extLst>
              <a:ext uri="{FF2B5EF4-FFF2-40B4-BE49-F238E27FC236}">
                <a16:creationId xmlns:a16="http://schemas.microsoft.com/office/drawing/2014/main" id="{F27B4AF9-BF56-790E-3D4B-1C788D183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7B994D67-3DFA-9C1A-06E5-B8E0C9A2B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442696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2" name="Picture 4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4" name="Straight Connector 4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8" name="Rectangle 47">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8FABD1F-2E2F-40F3-A72C-9ACFF73CF0FF}"/>
              </a:ext>
            </a:extLst>
          </p:cNvPr>
          <p:cNvSpPr>
            <a:spLocks noGrp="1"/>
          </p:cNvSpPr>
          <p:nvPr>
            <p:ph type="title"/>
          </p:nvPr>
        </p:nvSpPr>
        <p:spPr>
          <a:xfrm>
            <a:off x="8089198" y="1054484"/>
            <a:ext cx="4151306" cy="2374516"/>
          </a:xfrm>
        </p:spPr>
        <p:txBody>
          <a:bodyPr vert="horz" lIns="91440" tIns="45720" rIns="91440" bIns="0" rtlCol="0" anchor="b">
            <a:normAutofit/>
          </a:bodyPr>
          <a:lstStyle/>
          <a:p>
            <a:r>
              <a:rPr lang="en-US" sz="4800" dirty="0">
                <a:latin typeface="Neue Haas Grotesk Text Pro" panose="020B0504020202020204" pitchFamily="34" charset="0"/>
              </a:rPr>
              <a:t>Member benefits</a:t>
            </a:r>
          </a:p>
        </p:txBody>
      </p:sp>
      <p:sp>
        <p:nvSpPr>
          <p:cNvPr id="3" name="Text Placeholder 2">
            <a:extLst>
              <a:ext uri="{FF2B5EF4-FFF2-40B4-BE49-F238E27FC236}">
                <a16:creationId xmlns:a16="http://schemas.microsoft.com/office/drawing/2014/main" id="{518D4096-1F5C-4266-A8F1-2F85DC863DE9}"/>
              </a:ext>
            </a:extLst>
          </p:cNvPr>
          <p:cNvSpPr>
            <a:spLocks noGrp="1"/>
          </p:cNvSpPr>
          <p:nvPr>
            <p:ph type="body" idx="1"/>
          </p:nvPr>
        </p:nvSpPr>
        <p:spPr>
          <a:xfrm>
            <a:off x="8089198" y="3615552"/>
            <a:ext cx="4162489" cy="1606576"/>
          </a:xfrm>
        </p:spPr>
        <p:txBody>
          <a:bodyPr vert="horz" lIns="91440" tIns="91440" rIns="91440" bIns="91440" rtlCol="0">
            <a:normAutofit/>
          </a:bodyPr>
          <a:lstStyle/>
          <a:p>
            <a:r>
              <a:rPr lang="en-US" sz="1600" cap="all" dirty="0">
                <a:latin typeface="Neue Haas Grotesk Text Pro" panose="020B0504020202020204" pitchFamily="34" charset="0"/>
              </a:rPr>
              <a:t>What do members receive in exchange for service?</a:t>
            </a:r>
          </a:p>
          <a:p>
            <a:r>
              <a:rPr lang="en-US" sz="1600" cap="all" dirty="0">
                <a:latin typeface="Neue Haas Grotesk Text Pro" panose="020B0504020202020204" pitchFamily="34" charset="0"/>
                <a:hlinkClick r:id="rId3"/>
              </a:rPr>
              <a:t>www.iowahabitat.org/member-page</a:t>
            </a:r>
            <a:r>
              <a:rPr lang="en-US" sz="1600" cap="all" dirty="0">
                <a:latin typeface="Neue Haas Grotesk Text Pro" panose="020B0504020202020204" pitchFamily="34" charset="0"/>
              </a:rPr>
              <a:t> for more details</a:t>
            </a:r>
          </a:p>
        </p:txBody>
      </p:sp>
      <p:cxnSp>
        <p:nvCxnSpPr>
          <p:cNvPr id="52" name="Straight Connector 51">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4" name="Picture 53">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6" name="Straight Connector 55">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Content Placeholder 5" descr="A picture containing text, clipart&#10;&#10;Description automatically generated">
            <a:extLst>
              <a:ext uri="{FF2B5EF4-FFF2-40B4-BE49-F238E27FC236}">
                <a16:creationId xmlns:a16="http://schemas.microsoft.com/office/drawing/2014/main" id="{6E1CA598-6D62-4EAB-973F-8E706EAD9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6" name="Picture 5">
            <a:extLst>
              <a:ext uri="{FF2B5EF4-FFF2-40B4-BE49-F238E27FC236}">
                <a16:creationId xmlns:a16="http://schemas.microsoft.com/office/drawing/2014/main" id="{9470BA2D-F999-8803-D669-477B64B6F3F4}"/>
              </a:ext>
            </a:extLst>
          </p:cNvPr>
          <p:cNvPicPr>
            <a:picLocks noChangeAspect="1"/>
          </p:cNvPicPr>
          <p:nvPr/>
        </p:nvPicPr>
        <p:blipFill>
          <a:blip r:embed="rId5"/>
          <a:stretch>
            <a:fillRect/>
          </a:stretch>
        </p:blipFill>
        <p:spPr>
          <a:xfrm>
            <a:off x="102637" y="1123374"/>
            <a:ext cx="7805250" cy="4412167"/>
          </a:xfrm>
          <a:prstGeom prst="rect">
            <a:avLst/>
          </a:prstGeom>
        </p:spPr>
      </p:pic>
    </p:spTree>
    <p:extLst>
      <p:ext uri="{BB962C8B-B14F-4D97-AF65-F5344CB8AC3E}">
        <p14:creationId xmlns:p14="http://schemas.microsoft.com/office/powerpoint/2010/main" val="1542900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9128-6ADD-4B58-B087-164CD9343B19}"/>
              </a:ext>
            </a:extLst>
          </p:cNvPr>
          <p:cNvSpPr>
            <a:spLocks noGrp="1"/>
          </p:cNvSpPr>
          <p:nvPr>
            <p:ph type="title"/>
          </p:nvPr>
        </p:nvSpPr>
        <p:spPr>
          <a:xfrm>
            <a:off x="1451579" y="1197190"/>
            <a:ext cx="9603275" cy="600535"/>
          </a:xfrm>
        </p:spPr>
        <p:txBody>
          <a:bodyPr>
            <a:normAutofit/>
          </a:bodyPr>
          <a:lstStyle/>
          <a:p>
            <a:r>
              <a:rPr lang="en-US" dirty="0">
                <a:latin typeface="Neue Haas Grotesk Text Pro" panose="020B0504020202020204" pitchFamily="34" charset="0"/>
              </a:rPr>
              <a:t>Member benefits 	</a:t>
            </a:r>
          </a:p>
        </p:txBody>
      </p:sp>
      <p:sp>
        <p:nvSpPr>
          <p:cNvPr id="3" name="Content Placeholder 2">
            <a:extLst>
              <a:ext uri="{FF2B5EF4-FFF2-40B4-BE49-F238E27FC236}">
                <a16:creationId xmlns:a16="http://schemas.microsoft.com/office/drawing/2014/main" id="{37E80FB7-5A31-4F21-9B27-A9B008119674}"/>
              </a:ext>
            </a:extLst>
          </p:cNvPr>
          <p:cNvSpPr>
            <a:spLocks noGrp="1"/>
          </p:cNvSpPr>
          <p:nvPr>
            <p:ph idx="1"/>
          </p:nvPr>
        </p:nvSpPr>
        <p:spPr>
          <a:xfrm>
            <a:off x="1451579" y="2014283"/>
            <a:ext cx="9603275" cy="4039198"/>
          </a:xfrm>
        </p:spPr>
        <p:txBody>
          <a:bodyPr>
            <a:normAutofit/>
          </a:bodyPr>
          <a:lstStyle/>
          <a:p>
            <a:pPr marL="342900" marR="0" lvl="0" indent="-342900" fontAlgn="base">
              <a:spcBef>
                <a:spcPts val="0"/>
              </a:spcBef>
              <a:spcAft>
                <a:spcPts val="1200"/>
              </a:spcAft>
              <a:buFont typeface="Symbol" panose="05050102010706020507" pitchFamily="18" charset="2"/>
              <a:buChar char=""/>
            </a:pPr>
            <a:r>
              <a:rPr lang="en-US" sz="18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Living allowance</a:t>
            </a:r>
            <a:r>
              <a:rPr lang="en-US" sz="16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a:t>
            </a:r>
            <a:r>
              <a:rPr lang="en-US" sz="1600" dirty="0">
                <a:solidFill>
                  <a:srgbClr val="000000"/>
                </a:solidFill>
                <a:effectLst/>
                <a:latin typeface="Neue Haas Grotesk Text Pro" panose="020B0504020202020204" pitchFamily="34" charset="0"/>
                <a:ea typeface="Times New Roman" panose="02020603050405020304" pitchFamily="18" charset="0"/>
                <a:cs typeface="Arial" panose="020B0604020202020204" pitchFamily="34" charset="0"/>
              </a:rPr>
              <a:t> The contracted amount of money paid in equal amounts each pay period throughout the term of service</a:t>
            </a:r>
          </a:p>
          <a:p>
            <a:pPr marL="342900" marR="0" lvl="0" indent="-342900" fontAlgn="base">
              <a:spcBef>
                <a:spcPts val="0"/>
              </a:spcBef>
              <a:spcAft>
                <a:spcPts val="1200"/>
              </a:spcAft>
              <a:buFont typeface="Symbol" panose="05050102010706020507" pitchFamily="18" charset="2"/>
              <a:buChar char=""/>
            </a:pPr>
            <a:r>
              <a:rPr lang="en-US" sz="16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Education Award:</a:t>
            </a:r>
            <a:r>
              <a:rPr lang="en-US" sz="1600" dirty="0">
                <a:solidFill>
                  <a:srgbClr val="000000"/>
                </a:solidFill>
                <a:effectLst/>
                <a:latin typeface="Neue Haas Grotesk Text Pro" panose="020B0504020202020204" pitchFamily="34" charset="0"/>
                <a:ea typeface="Times New Roman" panose="02020603050405020304" pitchFamily="18" charset="0"/>
                <a:cs typeface="Arial" panose="020B0604020202020204" pitchFamily="34" charset="0"/>
              </a:rPr>
              <a:t> . It can be used towards past federal student loans or towards future education expenses through Title IV schools. </a:t>
            </a:r>
          </a:p>
          <a:p>
            <a:pPr marL="342900" marR="0" lvl="0" indent="-342900" fontAlgn="base">
              <a:spcBef>
                <a:spcPts val="0"/>
              </a:spcBef>
              <a:spcAft>
                <a:spcPts val="1200"/>
              </a:spcAft>
              <a:buFont typeface="Symbol" panose="05050102010706020507" pitchFamily="18" charset="2"/>
              <a:buChar char=""/>
            </a:pPr>
            <a:r>
              <a:rPr lang="en-US" sz="1600" b="1" dirty="0">
                <a:solidFill>
                  <a:srgbClr val="00B0F0"/>
                </a:solidFill>
                <a:effectLst/>
                <a:latin typeface="Neue Haas Grotesk Text Pro" panose="020B0504020202020204" pitchFamily="34" charset="0"/>
                <a:ea typeface="Times New Roman" panose="02020603050405020304" pitchFamily="18" charset="0"/>
                <a:cs typeface="Arial" panose="020B0604020202020204" pitchFamily="34" charset="0"/>
              </a:rPr>
              <a:t>Housing Stipend:</a:t>
            </a:r>
            <a:r>
              <a:rPr lang="en-US" sz="1600" dirty="0">
                <a:solidFill>
                  <a:srgbClr val="333333"/>
                </a:solidFill>
                <a:effectLst/>
                <a:latin typeface="Neue Haas Grotesk Text Pro" panose="020B0504020202020204" pitchFamily="34" charset="0"/>
                <a:ea typeface="Times New Roman" panose="02020603050405020304" pitchFamily="18" charset="0"/>
                <a:cs typeface="Arial" panose="020B0604020202020204" pitchFamily="34" charset="0"/>
              </a:rPr>
              <a:t>. Reimbursement of $200 will be provided monthly after receipt of payment is provided.  </a:t>
            </a:r>
            <a:endParaRPr lang="en-US" sz="1600" dirty="0">
              <a:effectLst/>
              <a:latin typeface="Neue Haas Grotesk Text Pro" panose="020B0504020202020204" pitchFamily="34" charset="0"/>
              <a:ea typeface="Times New Roman" panose="02020603050405020304" pitchFamily="18" charset="0"/>
            </a:endParaRPr>
          </a:p>
          <a:p>
            <a:pPr marL="342900" marR="0" lvl="0" indent="-342900" fontAlgn="base">
              <a:spcBef>
                <a:spcPts val="0"/>
              </a:spcBef>
              <a:spcAft>
                <a:spcPts val="1200"/>
              </a:spcAft>
              <a:buFont typeface="Symbol" panose="05050102010706020507" pitchFamily="18" charset="2"/>
              <a:buChar char=""/>
            </a:pPr>
            <a:r>
              <a:rPr lang="en-US" sz="16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National Service Forbearance</a:t>
            </a:r>
            <a:r>
              <a:rPr lang="en-US" sz="1600"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a:t>
            </a:r>
            <a:r>
              <a:rPr lang="en-US" sz="1600" dirty="0">
                <a:solidFill>
                  <a:srgbClr val="000000"/>
                </a:solidFill>
                <a:effectLst/>
                <a:latin typeface="Neue Haas Grotesk Text Pro" panose="020B0504020202020204" pitchFamily="34" charset="0"/>
                <a:ea typeface="Times New Roman" panose="02020603050405020304" pitchFamily="18" charset="0"/>
                <a:cs typeface="Arial" panose="020B0604020202020204" pitchFamily="34" charset="0"/>
              </a:rPr>
              <a:t> Members with qualifying federal student loans are able to put those loans into a forbearance , </a:t>
            </a:r>
            <a:endParaRPr lang="en-US" sz="1600" dirty="0">
              <a:effectLst/>
              <a:latin typeface="Neue Haas Grotesk Text Pro" panose="020B0504020202020204" pitchFamily="34" charset="0"/>
              <a:ea typeface="Times New Roman" panose="02020603050405020304" pitchFamily="18" charset="0"/>
            </a:endParaRPr>
          </a:p>
          <a:p>
            <a:pPr marL="342900" marR="0" lvl="0" indent="-342900" fontAlgn="base">
              <a:spcBef>
                <a:spcPts val="0"/>
              </a:spcBef>
              <a:spcAft>
                <a:spcPts val="1200"/>
              </a:spcAft>
              <a:buFont typeface="Symbol" panose="05050102010706020507" pitchFamily="18" charset="2"/>
              <a:buChar char=""/>
            </a:pPr>
            <a:r>
              <a:rPr lang="en-US" sz="16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Accrued Interest Payments:</a:t>
            </a:r>
            <a:r>
              <a:rPr lang="en-US" sz="1600" b="1" dirty="0">
                <a:solidFill>
                  <a:srgbClr val="000000"/>
                </a:solidFill>
                <a:effectLst/>
                <a:latin typeface="Neue Haas Grotesk Text Pro" panose="020B0504020202020204" pitchFamily="34" charset="0"/>
                <a:ea typeface="Times New Roman" panose="02020603050405020304" pitchFamily="18" charset="0"/>
                <a:cs typeface="Arial" panose="020B0604020202020204" pitchFamily="34" charset="0"/>
              </a:rPr>
              <a:t> </a:t>
            </a:r>
            <a:r>
              <a:rPr lang="en-US" sz="1600" dirty="0">
                <a:solidFill>
                  <a:srgbClr val="000000"/>
                </a:solidFill>
                <a:effectLst/>
                <a:latin typeface="Neue Haas Grotesk Text Pro" panose="020B0504020202020204" pitchFamily="34" charset="0"/>
                <a:ea typeface="Times New Roman" panose="02020603050405020304" pitchFamily="18" charset="0"/>
                <a:cs typeface="Arial" panose="020B0604020202020204" pitchFamily="34" charset="0"/>
              </a:rPr>
              <a:t>Members with qualifying federal student loans and have those loans placed in National Service Forbearance, will qualify to have all accrued interested paid off at the end of the year through the National Trust. </a:t>
            </a:r>
          </a:p>
        </p:txBody>
      </p:sp>
      <p:pic>
        <p:nvPicPr>
          <p:cNvPr id="10" name="Content Placeholder 5" descr="A picture containing text, clipart&#10;&#10;Description automatically generated">
            <a:extLst>
              <a:ext uri="{FF2B5EF4-FFF2-40B4-BE49-F238E27FC236}">
                <a16:creationId xmlns:a16="http://schemas.microsoft.com/office/drawing/2014/main" id="{EE9F20DD-455F-46D2-9D94-435737763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11" name="Picture 10" descr="Logo&#10;&#10;Description automatically generated">
            <a:extLst>
              <a:ext uri="{FF2B5EF4-FFF2-40B4-BE49-F238E27FC236}">
                <a16:creationId xmlns:a16="http://schemas.microsoft.com/office/drawing/2014/main" id="{F1A7CC1F-AFBB-4E5E-8F2E-2811F83B4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extBox 3">
            <a:extLst>
              <a:ext uri="{FF2B5EF4-FFF2-40B4-BE49-F238E27FC236}">
                <a16:creationId xmlns:a16="http://schemas.microsoft.com/office/drawing/2014/main" id="{8D395263-68C5-EC7B-725A-411943C1384E}"/>
              </a:ext>
            </a:extLst>
          </p:cNvPr>
          <p:cNvSpPr txBox="1"/>
          <p:nvPr/>
        </p:nvSpPr>
        <p:spPr>
          <a:xfrm>
            <a:off x="4360127" y="6270039"/>
            <a:ext cx="4114800" cy="369332"/>
          </a:xfrm>
          <a:prstGeom prst="rect">
            <a:avLst/>
          </a:prstGeom>
          <a:noFill/>
        </p:spPr>
        <p:txBody>
          <a:bodyPr wrap="square" rtlCol="0">
            <a:spAutoFit/>
          </a:bodyPr>
          <a:lstStyle/>
          <a:p>
            <a:r>
              <a:rPr lang="en-US" dirty="0">
                <a:hlinkClick r:id="rId4"/>
              </a:rPr>
              <a:t>www.iowahabitat.org/member-page</a:t>
            </a:r>
            <a:r>
              <a:rPr lang="en-US" dirty="0"/>
              <a:t> </a:t>
            </a:r>
          </a:p>
        </p:txBody>
      </p:sp>
    </p:spTree>
    <p:extLst>
      <p:ext uri="{BB962C8B-B14F-4D97-AF65-F5344CB8AC3E}">
        <p14:creationId xmlns:p14="http://schemas.microsoft.com/office/powerpoint/2010/main" val="4068758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ECD4B-112D-30FB-45BA-0F169E924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86568-5D63-E2F4-ACC1-0F5E475CF299}"/>
              </a:ext>
            </a:extLst>
          </p:cNvPr>
          <p:cNvSpPr>
            <a:spLocks noGrp="1"/>
          </p:cNvSpPr>
          <p:nvPr>
            <p:ph type="title"/>
          </p:nvPr>
        </p:nvSpPr>
        <p:spPr/>
        <p:txBody>
          <a:bodyPr>
            <a:normAutofit/>
          </a:bodyPr>
          <a:lstStyle/>
          <a:p>
            <a:r>
              <a:rPr lang="en-US" dirty="0">
                <a:latin typeface="Neue Haas Grotesk Text Pro" panose="020B0504020202020204" pitchFamily="34" charset="0"/>
              </a:rPr>
              <a:t>Member benefits 	</a:t>
            </a:r>
          </a:p>
        </p:txBody>
      </p:sp>
      <p:sp>
        <p:nvSpPr>
          <p:cNvPr id="3" name="Content Placeholder 2">
            <a:extLst>
              <a:ext uri="{FF2B5EF4-FFF2-40B4-BE49-F238E27FC236}">
                <a16:creationId xmlns:a16="http://schemas.microsoft.com/office/drawing/2014/main" id="{343CAC2F-5683-574E-82C0-4241C6E64B04}"/>
              </a:ext>
            </a:extLst>
          </p:cNvPr>
          <p:cNvSpPr>
            <a:spLocks noGrp="1"/>
          </p:cNvSpPr>
          <p:nvPr>
            <p:ph idx="1"/>
          </p:nvPr>
        </p:nvSpPr>
        <p:spPr>
          <a:xfrm>
            <a:off x="1451579" y="2014283"/>
            <a:ext cx="9603275" cy="4039198"/>
          </a:xfrm>
        </p:spPr>
        <p:txBody>
          <a:bodyPr>
            <a:normAutofit fontScale="85000" lnSpcReduction="10000"/>
          </a:bodyPr>
          <a:lstStyle/>
          <a:p>
            <a:pPr marL="342900" marR="0" lvl="0" indent="-342900" fontAlgn="base">
              <a:spcBef>
                <a:spcPts val="0"/>
              </a:spcBef>
              <a:spcAft>
                <a:spcPts val="1200"/>
              </a:spcAft>
              <a:buFont typeface="Symbol" panose="05050102010706020507" pitchFamily="18" charset="2"/>
              <a:buChar char=""/>
            </a:pPr>
            <a:r>
              <a:rPr lang="en-US" sz="1800" b="1" u="none" strike="noStrike" dirty="0">
                <a:solidFill>
                  <a:srgbClr val="0563C1"/>
                </a:solidFill>
                <a:effectLst/>
                <a:latin typeface="Neue Haas Grotesk Text Pro" panose="020B0504020202020204" pitchFamily="34" charset="0"/>
                <a:ea typeface="Times New Roman" panose="02020603050405020304" pitchFamily="18" charset="0"/>
                <a:cs typeface="Arial" panose="020B0604020202020204" pitchFamily="34" charset="0"/>
                <a:hlinkClick r:id="rId2"/>
              </a:rPr>
              <a:t>Health Insurance</a:t>
            </a:r>
            <a:r>
              <a:rPr lang="en-US" sz="18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a:t>
            </a:r>
            <a:r>
              <a:rPr lang="en-US" sz="1800"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 </a:t>
            </a:r>
            <a:r>
              <a:rPr lang="en-US" sz="1800" dirty="0">
                <a:solidFill>
                  <a:srgbClr val="000000"/>
                </a:solidFill>
                <a:effectLst/>
                <a:latin typeface="Neue Haas Grotesk Text Pro" panose="020B0504020202020204" pitchFamily="34" charset="0"/>
                <a:ea typeface="Times New Roman" panose="02020603050405020304" pitchFamily="18" charset="0"/>
                <a:cs typeface="Arial" panose="020B0604020202020204" pitchFamily="34" charset="0"/>
              </a:rPr>
              <a:t>Any member serving in full-time status (40 hours per week) over 6 months is eligible for the Corps Network health insurance, which is provided through Cigna. </a:t>
            </a:r>
            <a:endParaRPr lang="en-US" sz="1800" dirty="0">
              <a:effectLst/>
              <a:latin typeface="Neue Haas Grotesk Text Pro" panose="020B0504020202020204" pitchFamily="34" charset="0"/>
              <a:ea typeface="Times New Roman" panose="02020603050405020304" pitchFamily="18" charset="0"/>
            </a:endParaRPr>
          </a:p>
          <a:p>
            <a:pPr marL="342900" marR="0" lvl="0" indent="-342900" fontAlgn="base">
              <a:spcBef>
                <a:spcPts val="0"/>
              </a:spcBef>
              <a:spcAft>
                <a:spcPts val="1200"/>
              </a:spcAft>
              <a:buFont typeface="Symbol" panose="05050102010706020507" pitchFamily="18" charset="2"/>
              <a:buChar char=""/>
            </a:pPr>
            <a:r>
              <a:rPr lang="en-US" sz="18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Childcare assistance:</a:t>
            </a:r>
            <a:r>
              <a:rPr lang="en-US" sz="1800" dirty="0">
                <a:solidFill>
                  <a:srgbClr val="000000"/>
                </a:solidFill>
                <a:effectLst/>
                <a:latin typeface="Neue Haas Grotesk Text Pro" panose="020B0504020202020204" pitchFamily="34" charset="0"/>
                <a:ea typeface="Times New Roman" panose="02020603050405020304" pitchFamily="18" charset="0"/>
                <a:cs typeface="Arial" panose="020B0604020202020204" pitchFamily="34" charset="0"/>
              </a:rPr>
              <a:t> Members serving in a full-time capacity (40 hours per week) may be eligible for childcare assistance. </a:t>
            </a:r>
          </a:p>
          <a:p>
            <a:pPr marL="342900" marR="0" lvl="0" indent="-342900" fontAlgn="base">
              <a:spcBef>
                <a:spcPts val="0"/>
              </a:spcBef>
              <a:spcAft>
                <a:spcPts val="1200"/>
              </a:spcAft>
              <a:buFont typeface="Symbol" panose="05050102010706020507" pitchFamily="18" charset="2"/>
              <a:buChar char=""/>
            </a:pPr>
            <a:r>
              <a:rPr lang="en-US" sz="18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Training and professional development:</a:t>
            </a:r>
            <a:r>
              <a:rPr lang="en-US" sz="1800"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 </a:t>
            </a:r>
            <a:r>
              <a:rPr lang="en-US" sz="1800" dirty="0">
                <a:solidFill>
                  <a:srgbClr val="000000"/>
                </a:solidFill>
                <a:effectLst/>
                <a:latin typeface="Neue Haas Grotesk Text Pro" panose="020B0504020202020204" pitchFamily="34" charset="0"/>
                <a:ea typeface="Times New Roman" panose="02020603050405020304" pitchFamily="18" charset="0"/>
                <a:cs typeface="Arial" panose="020B0604020202020204" pitchFamily="34" charset="0"/>
              </a:rPr>
              <a:t>Habitat for Humanity of Iowa provides training throughout the year</a:t>
            </a:r>
          </a:p>
          <a:p>
            <a:pPr marL="342900" marR="0" lvl="0" indent="-342900" fontAlgn="base">
              <a:spcBef>
                <a:spcPts val="0"/>
              </a:spcBef>
              <a:spcAft>
                <a:spcPts val="1200"/>
              </a:spcAft>
              <a:buFont typeface="Symbol" panose="05050102010706020507" pitchFamily="18" charset="2"/>
              <a:buChar char=""/>
            </a:pPr>
            <a:r>
              <a:rPr lang="en-US" sz="18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Member Emergency Fund :</a:t>
            </a:r>
            <a:r>
              <a:rPr lang="en-US" sz="1800"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 </a:t>
            </a:r>
            <a:r>
              <a:rPr lang="en-US" sz="1800" dirty="0">
                <a:effectLst/>
                <a:latin typeface="Neue Haas Grotesk Text Pro" panose="020B0504020202020204" pitchFamily="34" charset="0"/>
                <a:ea typeface="Times New Roman" panose="02020603050405020304" pitchFamily="18" charset="0"/>
                <a:cs typeface="Arial" panose="020B0604020202020204" pitchFamily="34" charset="0"/>
              </a:rPr>
              <a:t>$500 one-time payment through Volunteer Iowa to cover unexpected costs</a:t>
            </a:r>
          </a:p>
          <a:p>
            <a:pPr marL="342900" marR="0" lvl="0" indent="-342900" fontAlgn="base">
              <a:spcBef>
                <a:spcPts val="0"/>
              </a:spcBef>
              <a:spcAft>
                <a:spcPts val="1200"/>
              </a:spcAft>
              <a:buFont typeface="Symbol" panose="05050102010706020507" pitchFamily="18" charset="2"/>
              <a:buChar char=""/>
            </a:pPr>
            <a:r>
              <a:rPr lang="en-US" sz="1800" b="1"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Member Assistance Program:</a:t>
            </a:r>
            <a:r>
              <a:rPr lang="en-US" sz="1800" dirty="0">
                <a:solidFill>
                  <a:srgbClr val="00AFD7"/>
                </a:solidFill>
                <a:effectLst/>
                <a:latin typeface="Neue Haas Grotesk Text Pro" panose="020B0504020202020204" pitchFamily="34" charset="0"/>
                <a:ea typeface="Times New Roman" panose="02020603050405020304" pitchFamily="18" charset="0"/>
                <a:cs typeface="Arial" panose="020B0604020202020204" pitchFamily="34" charset="0"/>
              </a:rPr>
              <a:t>  </a:t>
            </a:r>
            <a:r>
              <a:rPr lang="en-US" sz="1800" dirty="0">
                <a:effectLst/>
                <a:latin typeface="Neue Haas Grotesk Text Pro" panose="020B0504020202020204" pitchFamily="34" charset="0"/>
                <a:ea typeface="Times New Roman" panose="02020603050405020304" pitchFamily="18" charset="0"/>
                <a:cs typeface="Arial" panose="020B0604020202020204" pitchFamily="34" charset="0"/>
              </a:rPr>
              <a:t>Mental Health and Life Coaching Services for member and family</a:t>
            </a:r>
          </a:p>
          <a:p>
            <a:pPr marL="342900" marR="0" lvl="0" indent="-342900" fontAlgn="base">
              <a:spcBef>
                <a:spcPts val="0"/>
              </a:spcBef>
              <a:spcAft>
                <a:spcPts val="1200"/>
              </a:spcAft>
              <a:buFont typeface="Symbol" panose="05050102010706020507" pitchFamily="18" charset="2"/>
              <a:buChar char=""/>
            </a:pPr>
            <a:r>
              <a:rPr lang="en-US" sz="1800" b="1" dirty="0">
                <a:solidFill>
                  <a:srgbClr val="00AFD7"/>
                </a:solidFill>
                <a:effectLst/>
                <a:latin typeface="Neue Haas Grotesk Text Pro" panose="020B0504020202020204" pitchFamily="34" charset="0"/>
                <a:ea typeface="Times New Roman" panose="02020603050405020304" pitchFamily="18" charset="0"/>
              </a:rPr>
              <a:t>Public Assistance</a:t>
            </a:r>
            <a:r>
              <a:rPr lang="en-US" sz="1800" dirty="0">
                <a:effectLst/>
                <a:latin typeface="Neue Haas Grotesk Text Pro" panose="020B0504020202020204" pitchFamily="34" charset="0"/>
                <a:ea typeface="Times New Roman" panose="02020603050405020304" pitchFamily="18" charset="0"/>
              </a:rPr>
              <a:t>: Most AmeriCorps Members apply for SNAP benefits. – Living allowance does not count as income for them. </a:t>
            </a:r>
          </a:p>
          <a:p>
            <a:pPr marL="342900" marR="0" lvl="0" indent="-342900" fontAlgn="base">
              <a:spcBef>
                <a:spcPts val="0"/>
              </a:spcBef>
              <a:spcAft>
                <a:spcPts val="1200"/>
              </a:spcAft>
              <a:buFont typeface="Symbol" panose="05050102010706020507" pitchFamily="18" charset="2"/>
              <a:buChar char=""/>
            </a:pPr>
            <a:r>
              <a:rPr lang="en-US" sz="1800" b="1" dirty="0">
                <a:solidFill>
                  <a:srgbClr val="00AFD7"/>
                </a:solidFill>
                <a:latin typeface="Neue Haas Grotesk Text Pro" panose="020B0504020202020204" pitchFamily="34" charset="0"/>
                <a:ea typeface="Times New Roman" panose="02020603050405020304" pitchFamily="18" charset="0"/>
              </a:rPr>
              <a:t>Workers Compensation</a:t>
            </a:r>
            <a:r>
              <a:rPr lang="en-US" sz="1800" dirty="0">
                <a:latin typeface="Neue Haas Grotesk Text Pro" panose="020B0504020202020204" pitchFamily="34" charset="0"/>
                <a:ea typeface="Times New Roman" panose="02020603050405020304" pitchFamily="18" charset="0"/>
              </a:rPr>
              <a:t>: Habitat Iowa carries this insurance for all members. </a:t>
            </a:r>
            <a:endParaRPr lang="en-US" sz="1800" dirty="0">
              <a:effectLst/>
              <a:latin typeface="Neue Haas Grotesk Text Pro" panose="020B0504020202020204" pitchFamily="34" charset="0"/>
              <a:ea typeface="Times New Roman" panose="02020603050405020304" pitchFamily="18" charset="0"/>
            </a:endParaRPr>
          </a:p>
        </p:txBody>
      </p:sp>
      <p:pic>
        <p:nvPicPr>
          <p:cNvPr id="10" name="Content Placeholder 5" descr="A picture containing text, clipart&#10;&#10;Description automatically generated">
            <a:extLst>
              <a:ext uri="{FF2B5EF4-FFF2-40B4-BE49-F238E27FC236}">
                <a16:creationId xmlns:a16="http://schemas.microsoft.com/office/drawing/2014/main" id="{A26432DB-2002-E43A-9FB7-70D269B67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11" name="Picture 10" descr="Logo&#10;&#10;Description automatically generated">
            <a:extLst>
              <a:ext uri="{FF2B5EF4-FFF2-40B4-BE49-F238E27FC236}">
                <a16:creationId xmlns:a16="http://schemas.microsoft.com/office/drawing/2014/main" id="{1212D75B-2043-C03A-BC42-E5748D5E3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
        <p:nvSpPr>
          <p:cNvPr id="4" name="TextBox 3">
            <a:extLst>
              <a:ext uri="{FF2B5EF4-FFF2-40B4-BE49-F238E27FC236}">
                <a16:creationId xmlns:a16="http://schemas.microsoft.com/office/drawing/2014/main" id="{67EC6A21-E631-D1BE-973C-202955BE1215}"/>
              </a:ext>
            </a:extLst>
          </p:cNvPr>
          <p:cNvSpPr txBox="1"/>
          <p:nvPr/>
        </p:nvSpPr>
        <p:spPr>
          <a:xfrm>
            <a:off x="4360127" y="6270039"/>
            <a:ext cx="4114800" cy="369332"/>
          </a:xfrm>
          <a:prstGeom prst="rect">
            <a:avLst/>
          </a:prstGeom>
          <a:noFill/>
        </p:spPr>
        <p:txBody>
          <a:bodyPr wrap="square" rtlCol="0">
            <a:spAutoFit/>
          </a:bodyPr>
          <a:lstStyle/>
          <a:p>
            <a:r>
              <a:rPr lang="en-US" dirty="0">
                <a:hlinkClick r:id="rId5"/>
              </a:rPr>
              <a:t>www.iowahabitat.org/member-page</a:t>
            </a:r>
            <a:r>
              <a:rPr lang="en-US" dirty="0"/>
              <a:t> </a:t>
            </a:r>
          </a:p>
        </p:txBody>
      </p:sp>
    </p:spTree>
    <p:extLst>
      <p:ext uri="{BB962C8B-B14F-4D97-AF65-F5344CB8AC3E}">
        <p14:creationId xmlns:p14="http://schemas.microsoft.com/office/powerpoint/2010/main" val="10416391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0A99-49F3-413D-A1A0-FA5E700D1702}"/>
              </a:ext>
            </a:extLst>
          </p:cNvPr>
          <p:cNvSpPr>
            <a:spLocks noGrp="1"/>
          </p:cNvSpPr>
          <p:nvPr>
            <p:ph type="title"/>
          </p:nvPr>
        </p:nvSpPr>
        <p:spPr/>
        <p:txBody>
          <a:bodyPr/>
          <a:lstStyle/>
          <a:p>
            <a:r>
              <a:rPr lang="en-US" dirty="0">
                <a:latin typeface="Neue Haas Grotesk Text Pro" panose="020B0504020202020204" pitchFamily="34" charset="0"/>
              </a:rPr>
              <a:t>Branding and Media Inquiries</a:t>
            </a:r>
          </a:p>
        </p:txBody>
      </p:sp>
      <p:sp>
        <p:nvSpPr>
          <p:cNvPr id="3" name="Content Placeholder 2">
            <a:extLst>
              <a:ext uri="{FF2B5EF4-FFF2-40B4-BE49-F238E27FC236}">
                <a16:creationId xmlns:a16="http://schemas.microsoft.com/office/drawing/2014/main" id="{359B82DF-00C3-4362-B7EF-C4A2C939E6F9}"/>
              </a:ext>
            </a:extLst>
          </p:cNvPr>
          <p:cNvSpPr>
            <a:spLocks noGrp="1"/>
          </p:cNvSpPr>
          <p:nvPr>
            <p:ph idx="1"/>
          </p:nvPr>
        </p:nvSpPr>
        <p:spPr>
          <a:xfrm>
            <a:off x="893008" y="2360109"/>
            <a:ext cx="10268712" cy="3593592"/>
          </a:xfrm>
        </p:spPr>
        <p:txBody>
          <a:bodyPr>
            <a:normAutofit/>
          </a:bodyPr>
          <a:lstStyle/>
          <a:p>
            <a:pPr marL="342900" indent="-342900">
              <a:buFont typeface="Arial" panose="020B0604020202020204" pitchFamily="34" charset="0"/>
              <a:buChar char="•"/>
              <a:defRPr/>
            </a:pPr>
            <a:r>
              <a:rPr lang="en-US" sz="1700" dirty="0">
                <a:latin typeface="Neue Haas Grotesk Text Pro" panose="020B0504020202020204" pitchFamily="34" charset="0"/>
              </a:rPr>
              <a:t>Must have a “AmeriCorps Serving Here” sign</a:t>
            </a:r>
          </a:p>
          <a:p>
            <a:pPr marL="342900" indent="-342900">
              <a:buFont typeface="Arial" panose="020B0604020202020204" pitchFamily="34" charset="0"/>
              <a:buChar char="•"/>
              <a:defRPr/>
            </a:pPr>
            <a:r>
              <a:rPr lang="en-US" sz="1700" dirty="0">
                <a:latin typeface="Neue Haas Grotesk Text Pro" panose="020B0504020202020204" pitchFamily="34" charset="0"/>
              </a:rPr>
              <a:t>Member must wear AmeriCorps logo especially if being videoed or photographed</a:t>
            </a:r>
          </a:p>
          <a:p>
            <a:pPr marL="342900" indent="-342900">
              <a:buFont typeface="Arial" panose="020B0604020202020204" pitchFamily="34" charset="0"/>
              <a:buChar char="•"/>
              <a:defRPr/>
            </a:pPr>
            <a:r>
              <a:rPr lang="en-US" sz="1700" dirty="0">
                <a:latin typeface="Neue Haas Grotesk Text Pro" panose="020B0504020202020204" pitchFamily="34" charset="0"/>
              </a:rPr>
              <a:t>All media inquires can be sent to Habitat </a:t>
            </a:r>
            <a:r>
              <a:rPr lang="en-US" sz="1700">
                <a:latin typeface="Neue Haas Grotesk Text Pro" panose="020B0504020202020204" pitchFamily="34" charset="0"/>
              </a:rPr>
              <a:t>Iowa staff</a:t>
            </a:r>
            <a:endParaRPr lang="en-US" sz="1700" dirty="0">
              <a:latin typeface="Neue Haas Grotesk Text Pro" panose="020B0504020202020204" pitchFamily="34" charset="0"/>
            </a:endParaRPr>
          </a:p>
          <a:p>
            <a:endParaRPr lang="en-US" dirty="0"/>
          </a:p>
        </p:txBody>
      </p:sp>
      <p:pic>
        <p:nvPicPr>
          <p:cNvPr id="4" name="Content Placeholder 5" descr="A picture containing text, clipart&#10;&#10;Description automatically generated">
            <a:extLst>
              <a:ext uri="{FF2B5EF4-FFF2-40B4-BE49-F238E27FC236}">
                <a16:creationId xmlns:a16="http://schemas.microsoft.com/office/drawing/2014/main" id="{813D6DD1-6FC2-49C0-A335-3A11B35AA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A0EE12EC-607C-41C0-A24B-8F044A466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730620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D878A-A859-4DD9-885D-5D77B3F840C6}"/>
              </a:ext>
            </a:extLst>
          </p:cNvPr>
          <p:cNvSpPr>
            <a:spLocks noGrp="1"/>
          </p:cNvSpPr>
          <p:nvPr>
            <p:ph type="title"/>
          </p:nvPr>
        </p:nvSpPr>
        <p:spPr>
          <a:xfrm>
            <a:off x="1447885" y="1667353"/>
            <a:ext cx="8643154" cy="1887950"/>
          </a:xfrm>
        </p:spPr>
        <p:txBody>
          <a:bodyPr/>
          <a:lstStyle/>
          <a:p>
            <a:r>
              <a:rPr lang="en-US" dirty="0">
                <a:latin typeface="Neue Haas Grotesk Text Pro" panose="020B0504020202020204" pitchFamily="34" charset="0"/>
              </a:rPr>
              <a:t>What is what?</a:t>
            </a:r>
          </a:p>
        </p:txBody>
      </p:sp>
      <p:sp>
        <p:nvSpPr>
          <p:cNvPr id="3" name="Text Placeholder 2">
            <a:extLst>
              <a:ext uri="{FF2B5EF4-FFF2-40B4-BE49-F238E27FC236}">
                <a16:creationId xmlns:a16="http://schemas.microsoft.com/office/drawing/2014/main" id="{9A844E4D-5547-44F7-973B-B929B2FF937E}"/>
              </a:ext>
            </a:extLst>
          </p:cNvPr>
          <p:cNvSpPr>
            <a:spLocks noGrp="1"/>
          </p:cNvSpPr>
          <p:nvPr>
            <p:ph type="body" idx="1"/>
          </p:nvPr>
        </p:nvSpPr>
        <p:spPr/>
        <p:txBody>
          <a:bodyPr/>
          <a:lstStyle/>
          <a:p>
            <a:r>
              <a:rPr lang="en-US" dirty="0">
                <a:latin typeface="Neue Haas Grotesk Text Pro" panose="020B0504020202020204" pitchFamily="34" charset="0"/>
              </a:rPr>
              <a:t>Habitat International, Habitat Iowa, Habitat Affiliates</a:t>
            </a:r>
          </a:p>
          <a:p>
            <a:r>
              <a:rPr lang="en-US" dirty="0">
                <a:latin typeface="Neue Haas Grotesk Text Pro" panose="020B0504020202020204" pitchFamily="34" charset="0"/>
              </a:rPr>
              <a:t>AmeriCorps, Volunteer Iowa</a:t>
            </a:r>
          </a:p>
        </p:txBody>
      </p:sp>
      <p:pic>
        <p:nvPicPr>
          <p:cNvPr id="6" name="Content Placeholder 5" descr="A picture containing text, clipart&#10;&#10;Description automatically generated">
            <a:extLst>
              <a:ext uri="{FF2B5EF4-FFF2-40B4-BE49-F238E27FC236}">
                <a16:creationId xmlns:a16="http://schemas.microsoft.com/office/drawing/2014/main" id="{C3DA9CA3-BBD5-44B1-9CEF-67EB8AF2D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00804D12-DC51-4D7F-8ECB-002EDC6A0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graphicFrame>
        <p:nvGraphicFramePr>
          <p:cNvPr id="4" name="Diagram 3">
            <a:extLst>
              <a:ext uri="{FF2B5EF4-FFF2-40B4-BE49-F238E27FC236}">
                <a16:creationId xmlns:a16="http://schemas.microsoft.com/office/drawing/2014/main" id="{3724CD07-AFF5-0CB8-B698-4358F958ABF9}"/>
              </a:ext>
            </a:extLst>
          </p:cNvPr>
          <p:cNvGraphicFramePr/>
          <p:nvPr>
            <p:extLst>
              <p:ext uri="{D42A27DB-BD31-4B8C-83A1-F6EECF244321}">
                <p14:modId xmlns:p14="http://schemas.microsoft.com/office/powerpoint/2010/main" val="1484621871"/>
              </p:ext>
            </p:extLst>
          </p:nvPr>
        </p:nvGraphicFramePr>
        <p:xfrm>
          <a:off x="7519385" y="492453"/>
          <a:ext cx="3901243" cy="29468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861AC42D-51E3-19C1-1369-2606048D5310}"/>
              </a:ext>
            </a:extLst>
          </p:cNvPr>
          <p:cNvGraphicFramePr/>
          <p:nvPr>
            <p:extLst>
              <p:ext uri="{D42A27DB-BD31-4B8C-83A1-F6EECF244321}">
                <p14:modId xmlns:p14="http://schemas.microsoft.com/office/powerpoint/2010/main" val="3255078740"/>
              </p:ext>
            </p:extLst>
          </p:nvPr>
        </p:nvGraphicFramePr>
        <p:xfrm>
          <a:off x="3099785" y="193947"/>
          <a:ext cx="3901243" cy="29468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9" name="Straight Connector 8">
            <a:extLst>
              <a:ext uri="{FF2B5EF4-FFF2-40B4-BE49-F238E27FC236}">
                <a16:creationId xmlns:a16="http://schemas.microsoft.com/office/drawing/2014/main" id="{925B03A8-4145-696C-710B-B810D15B4C51}"/>
              </a:ext>
            </a:extLst>
          </p:cNvPr>
          <p:cNvCxnSpPr/>
          <p:nvPr/>
        </p:nvCxnSpPr>
        <p:spPr>
          <a:xfrm>
            <a:off x="8463776" y="2910468"/>
            <a:ext cx="1148575" cy="2302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8971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283F4-26C6-72FC-4D4D-D3ACFC320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D35D1D-69C6-5F70-ABD8-97259FA5C2A3}"/>
              </a:ext>
            </a:extLst>
          </p:cNvPr>
          <p:cNvSpPr>
            <a:spLocks noGrp="1"/>
          </p:cNvSpPr>
          <p:nvPr>
            <p:ph type="title"/>
          </p:nvPr>
        </p:nvSpPr>
        <p:spPr/>
        <p:txBody>
          <a:bodyPr/>
          <a:lstStyle/>
          <a:p>
            <a:r>
              <a:rPr lang="en-US" dirty="0">
                <a:latin typeface="Neue Haas Grotesk Text Pro" panose="020B0504020202020204" pitchFamily="34" charset="0"/>
              </a:rPr>
              <a:t>Need more information?</a:t>
            </a:r>
          </a:p>
        </p:txBody>
      </p:sp>
      <p:sp>
        <p:nvSpPr>
          <p:cNvPr id="3" name="Content Placeholder 2">
            <a:extLst>
              <a:ext uri="{FF2B5EF4-FFF2-40B4-BE49-F238E27FC236}">
                <a16:creationId xmlns:a16="http://schemas.microsoft.com/office/drawing/2014/main" id="{B95943D1-CDC9-6444-2D01-7E3728B5E1FD}"/>
              </a:ext>
            </a:extLst>
          </p:cNvPr>
          <p:cNvSpPr>
            <a:spLocks noGrp="1"/>
          </p:cNvSpPr>
          <p:nvPr>
            <p:ph idx="1"/>
          </p:nvPr>
        </p:nvSpPr>
        <p:spPr>
          <a:xfrm>
            <a:off x="893008" y="2360109"/>
            <a:ext cx="10268712" cy="3593592"/>
          </a:xfrm>
        </p:spPr>
        <p:txBody>
          <a:bodyPr>
            <a:normAutofit/>
          </a:bodyPr>
          <a:lstStyle/>
          <a:p>
            <a:pPr marL="342900" indent="-342900">
              <a:buFont typeface="Arial" panose="020B0604020202020204" pitchFamily="34" charset="0"/>
              <a:buChar char="•"/>
              <a:defRPr/>
            </a:pPr>
            <a:r>
              <a:rPr lang="en-US" sz="1700" dirty="0">
                <a:latin typeface="Neue Haas Grotesk Text Pro" panose="020B0504020202020204" pitchFamily="34" charset="0"/>
              </a:rPr>
              <a:t>Ask me</a:t>
            </a:r>
          </a:p>
          <a:p>
            <a:pPr marL="342900" indent="-342900">
              <a:buFont typeface="Arial" panose="020B0604020202020204" pitchFamily="34" charset="0"/>
              <a:buChar char="•"/>
              <a:defRPr/>
            </a:pPr>
            <a:r>
              <a:rPr lang="en-US" sz="1700" dirty="0">
                <a:latin typeface="Neue Haas Grotesk Text Pro" panose="020B0504020202020204" pitchFamily="34" charset="0"/>
              </a:rPr>
              <a:t>Ask your supervisor</a:t>
            </a:r>
          </a:p>
          <a:p>
            <a:pPr marL="342900" indent="-342900">
              <a:buFont typeface="Arial" panose="020B0604020202020204" pitchFamily="34" charset="0"/>
              <a:buChar char="•"/>
              <a:defRPr/>
            </a:pPr>
            <a:r>
              <a:rPr lang="en-US" sz="1700" b="1" dirty="0">
                <a:latin typeface="Neue Haas Grotesk Text Pro" panose="020B0504020202020204" pitchFamily="34" charset="0"/>
              </a:rPr>
              <a:t>Using </a:t>
            </a:r>
            <a:r>
              <a:rPr lang="en-US" sz="1700" b="1" dirty="0" err="1">
                <a:latin typeface="Neue Haas Grotesk Text Pro" panose="020B0504020202020204" pitchFamily="34" charset="0"/>
              </a:rPr>
              <a:t>OnCorps</a:t>
            </a:r>
            <a:r>
              <a:rPr lang="en-US" sz="1700" dirty="0">
                <a:latin typeface="Neue Haas Grotesk Text Pro" panose="020B0504020202020204" pitchFamily="34" charset="0"/>
              </a:rPr>
              <a:t>: </a:t>
            </a:r>
            <a:r>
              <a:rPr lang="en-US" sz="1700" dirty="0">
                <a:latin typeface="Neue Haas Grotesk Text Pro" panose="020B0504020202020204" pitchFamily="34" charset="0"/>
                <a:hlinkClick r:id="rId2"/>
              </a:rPr>
              <a:t>www.iowahabitat.org/using-oncorps</a:t>
            </a:r>
            <a:r>
              <a:rPr lang="en-US" sz="1700" dirty="0">
                <a:latin typeface="Neue Haas Grotesk Text Pro" panose="020B0504020202020204" pitchFamily="34" charset="0"/>
              </a:rPr>
              <a:t> </a:t>
            </a:r>
          </a:p>
          <a:p>
            <a:pPr marL="342900" indent="-342900">
              <a:buFont typeface="Arial" panose="020B0604020202020204" pitchFamily="34" charset="0"/>
              <a:buChar char="•"/>
              <a:defRPr/>
            </a:pPr>
            <a:r>
              <a:rPr lang="en-US" sz="1700" b="1" dirty="0">
                <a:latin typeface="Neue Haas Grotesk Text Pro" panose="020B0504020202020204" pitchFamily="34" charset="0"/>
              </a:rPr>
              <a:t>Member Handbook- </a:t>
            </a:r>
            <a:r>
              <a:rPr lang="en-US" sz="1700" dirty="0">
                <a:latin typeface="Neue Haas Grotesk Text Pro" panose="020B0504020202020204" pitchFamily="34" charset="0"/>
                <a:hlinkClick r:id="rId3"/>
              </a:rPr>
              <a:t>www.iowahabitat.org/member-page</a:t>
            </a:r>
            <a:endParaRPr lang="en-US" sz="1700" dirty="0">
              <a:latin typeface="Neue Haas Grotesk Text Pro" panose="020B0504020202020204" pitchFamily="34" charset="0"/>
            </a:endParaRPr>
          </a:p>
          <a:p>
            <a:pPr marL="342900" indent="-342900">
              <a:buFont typeface="Arial" panose="020B0604020202020204" pitchFamily="34" charset="0"/>
              <a:buChar char="•"/>
              <a:defRPr/>
            </a:pPr>
            <a:r>
              <a:rPr lang="en-US" sz="1700" b="1" dirty="0">
                <a:latin typeface="Neue Haas Grotesk Text Pro" panose="020B0504020202020204" pitchFamily="34" charset="0"/>
              </a:rPr>
              <a:t>Member Service Agreement </a:t>
            </a:r>
            <a:r>
              <a:rPr lang="en-US" sz="1700" dirty="0">
                <a:latin typeface="Neue Haas Grotesk Text Pro" panose="020B0504020202020204" pitchFamily="34" charset="0"/>
              </a:rPr>
              <a:t>(in an email from Adobe Sign)</a:t>
            </a:r>
          </a:p>
          <a:p>
            <a:pPr marL="342900" indent="-342900">
              <a:buFont typeface="Arial" panose="020B0604020202020204" pitchFamily="34" charset="0"/>
              <a:buChar char="•"/>
              <a:defRPr/>
            </a:pPr>
            <a:r>
              <a:rPr lang="en-US" sz="1700" b="1" dirty="0">
                <a:latin typeface="Neue Haas Grotesk Text Pro" panose="020B0504020202020204" pitchFamily="34" charset="0"/>
              </a:rPr>
              <a:t>Habitat Iowa</a:t>
            </a:r>
            <a:r>
              <a:rPr lang="en-US" sz="1700" dirty="0">
                <a:latin typeface="Neue Haas Grotesk Text Pro" panose="020B0504020202020204" pitchFamily="34" charset="0"/>
              </a:rPr>
              <a:t>:  </a:t>
            </a:r>
            <a:r>
              <a:rPr lang="en-US" sz="1700" dirty="0">
                <a:latin typeface="Neue Haas Grotesk Text Pro" panose="020B0504020202020204" pitchFamily="34" charset="0"/>
                <a:hlinkClick r:id="rId4"/>
              </a:rPr>
              <a:t>www.iowahabitat.org/americorps</a:t>
            </a:r>
            <a:r>
              <a:rPr lang="en-US" sz="1700" dirty="0">
                <a:latin typeface="Neue Haas Grotesk Text Pro" panose="020B0504020202020204" pitchFamily="34" charset="0"/>
              </a:rPr>
              <a:t>   </a:t>
            </a:r>
          </a:p>
          <a:p>
            <a:pPr marL="342900" indent="-342900">
              <a:buFont typeface="Arial" panose="020B0604020202020204" pitchFamily="34" charset="0"/>
              <a:buChar char="•"/>
              <a:defRPr/>
            </a:pPr>
            <a:r>
              <a:rPr lang="en-US" sz="1700" b="1" dirty="0">
                <a:latin typeface="Neue Haas Grotesk Text Pro" panose="020B0504020202020204" pitchFamily="34" charset="0"/>
              </a:rPr>
              <a:t>AmeriCorps:  </a:t>
            </a:r>
            <a:r>
              <a:rPr lang="en-US" sz="1700" dirty="0">
                <a:latin typeface="Neue Haas Grotesk Text Pro" panose="020B0504020202020204" pitchFamily="34" charset="0"/>
                <a:hlinkClick r:id="rId5"/>
              </a:rPr>
              <a:t>www.americorp.gov</a:t>
            </a:r>
            <a:r>
              <a:rPr lang="en-US" sz="1700" dirty="0">
                <a:latin typeface="Neue Haas Grotesk Text Pro" panose="020B0504020202020204" pitchFamily="34" charset="0"/>
              </a:rPr>
              <a:t> </a:t>
            </a:r>
          </a:p>
          <a:p>
            <a:endParaRPr lang="en-US" dirty="0"/>
          </a:p>
        </p:txBody>
      </p:sp>
      <p:pic>
        <p:nvPicPr>
          <p:cNvPr id="4" name="Content Placeholder 5" descr="A picture containing text, clipart&#10;&#10;Description automatically generated">
            <a:extLst>
              <a:ext uri="{FF2B5EF4-FFF2-40B4-BE49-F238E27FC236}">
                <a16:creationId xmlns:a16="http://schemas.microsoft.com/office/drawing/2014/main" id="{E7A10D88-0232-FB50-3C9A-35EF06FBA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5" name="Picture 4" descr="Logo&#10;&#10;Description automatically generated">
            <a:extLst>
              <a:ext uri="{FF2B5EF4-FFF2-40B4-BE49-F238E27FC236}">
                <a16:creationId xmlns:a16="http://schemas.microsoft.com/office/drawing/2014/main" id="{0CD9010F-B1B9-122F-3076-B4D33E40F4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spTree>
    <p:extLst>
      <p:ext uri="{BB962C8B-B14F-4D97-AF65-F5344CB8AC3E}">
        <p14:creationId xmlns:p14="http://schemas.microsoft.com/office/powerpoint/2010/main" val="348465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38DA3-18C0-4420-BBB5-1EEBB2012CA1}"/>
              </a:ext>
            </a:extLst>
          </p:cNvPr>
          <p:cNvSpPr>
            <a:spLocks noGrp="1"/>
          </p:cNvSpPr>
          <p:nvPr>
            <p:ph type="title"/>
          </p:nvPr>
        </p:nvSpPr>
        <p:spPr/>
        <p:txBody>
          <a:bodyPr/>
          <a:lstStyle/>
          <a:p>
            <a:r>
              <a:rPr lang="en-US" dirty="0">
                <a:latin typeface="Neue Haas Grotesk Text Pro" panose="020B0504020202020204" pitchFamily="34" charset="0"/>
              </a:rPr>
              <a:t>What is AmeriCorps?</a:t>
            </a:r>
          </a:p>
        </p:txBody>
      </p:sp>
      <p:sp>
        <p:nvSpPr>
          <p:cNvPr id="3" name="Content Placeholder 2">
            <a:extLst>
              <a:ext uri="{FF2B5EF4-FFF2-40B4-BE49-F238E27FC236}">
                <a16:creationId xmlns:a16="http://schemas.microsoft.com/office/drawing/2014/main" id="{27F38829-F8C2-4BD1-8FEC-36C735DA4E93}"/>
              </a:ext>
            </a:extLst>
          </p:cNvPr>
          <p:cNvSpPr>
            <a:spLocks noGrp="1"/>
          </p:cNvSpPr>
          <p:nvPr>
            <p:ph idx="1"/>
          </p:nvPr>
        </p:nvSpPr>
        <p:spPr/>
        <p:txBody>
          <a:bodyPr>
            <a:normAutofit/>
          </a:bodyPr>
          <a:lstStyle/>
          <a:p>
            <a:r>
              <a:rPr lang="en-US" sz="1600" b="0" i="0" dirty="0">
                <a:solidFill>
                  <a:srgbClr val="333333"/>
                </a:solidFill>
                <a:effectLst/>
                <a:latin typeface="Neue Haas Grotesk Text Pro" panose="020B0504020202020204" pitchFamily="34" charset="0"/>
              </a:rPr>
              <a:t>AmeriCorps is a </a:t>
            </a:r>
            <a:r>
              <a:rPr lang="en-US" sz="1600" b="1" i="0" dirty="0">
                <a:solidFill>
                  <a:srgbClr val="333333"/>
                </a:solidFill>
                <a:effectLst/>
                <a:latin typeface="Neue Haas Grotesk Text Pro" panose="020B0504020202020204" pitchFamily="34" charset="0"/>
              </a:rPr>
              <a:t>network of national service programs</a:t>
            </a:r>
            <a:r>
              <a:rPr lang="en-US" sz="1600" b="0" i="0" dirty="0">
                <a:solidFill>
                  <a:srgbClr val="333333"/>
                </a:solidFill>
                <a:effectLst/>
                <a:latin typeface="Neue Haas Grotesk Text Pro" panose="020B0504020202020204" pitchFamily="34" charset="0"/>
              </a:rPr>
              <a:t>, made up of three primary programs that each take a different approach to improving lives and fostering civic engagement.</a:t>
            </a:r>
          </a:p>
          <a:p>
            <a:r>
              <a:rPr lang="en-US" sz="1600" b="0" i="0" dirty="0">
                <a:solidFill>
                  <a:srgbClr val="333333"/>
                </a:solidFill>
                <a:effectLst/>
                <a:latin typeface="Neue Haas Grotesk Text Pro" panose="020B0504020202020204" pitchFamily="34" charset="0"/>
              </a:rPr>
              <a:t>Many times </a:t>
            </a:r>
            <a:r>
              <a:rPr lang="en-US" sz="1600" dirty="0">
                <a:solidFill>
                  <a:srgbClr val="333333"/>
                </a:solidFill>
                <a:latin typeface="Neue Haas Grotesk Text Pro" panose="020B0504020202020204" pitchFamily="34" charset="0"/>
              </a:rPr>
              <a:t>referred to as the domestic peace corps </a:t>
            </a:r>
            <a:endParaRPr lang="en-US" sz="1600" b="0" i="0" dirty="0">
              <a:solidFill>
                <a:srgbClr val="333333"/>
              </a:solidFill>
              <a:effectLst/>
              <a:latin typeface="Neue Haas Grotesk Text Pro" panose="020B0504020202020204" pitchFamily="34" charset="0"/>
            </a:endParaRPr>
          </a:p>
          <a:p>
            <a:r>
              <a:rPr lang="en-US" sz="1600" b="0" i="0" dirty="0">
                <a:solidFill>
                  <a:srgbClr val="333333"/>
                </a:solidFill>
                <a:effectLst/>
                <a:latin typeface="Neue Haas Grotesk Text Pro" panose="020B0504020202020204" pitchFamily="34" charset="0"/>
              </a:rPr>
              <a:t>Approximately </a:t>
            </a:r>
            <a:r>
              <a:rPr lang="en-US" sz="1600" b="1" i="0" u="sng" dirty="0">
                <a:solidFill>
                  <a:srgbClr val="333333"/>
                </a:solidFill>
                <a:effectLst/>
                <a:latin typeface="Neue Haas Grotesk Text Pro" panose="020B0504020202020204" pitchFamily="34" charset="0"/>
              </a:rPr>
              <a:t>75,000 Americans across the country participate in AmeriCorps each year</a:t>
            </a:r>
            <a:r>
              <a:rPr lang="en-US" sz="1600" b="0" i="0" dirty="0">
                <a:solidFill>
                  <a:srgbClr val="333333"/>
                </a:solidFill>
                <a:effectLst/>
                <a:latin typeface="Neue Haas Grotesk Text Pro" panose="020B0504020202020204" pitchFamily="34" charset="0"/>
              </a:rPr>
              <a:t>. All of them are tackle different community needs in different ways.</a:t>
            </a:r>
            <a:endParaRPr lang="en-US" altLang="en-US" sz="1600" dirty="0">
              <a:solidFill>
                <a:srgbClr val="333333"/>
              </a:solidFill>
              <a:latin typeface="Neue Haas Grotesk Text Pro" panose="020B0504020202020204" pitchFamily="34" charset="0"/>
            </a:endParaRPr>
          </a:p>
          <a:p>
            <a:r>
              <a:rPr lang="en-US" altLang="en-US" sz="1600" dirty="0">
                <a:latin typeface="Neue Haas Grotesk Text Pro" panose="020B0504020202020204" pitchFamily="34" charset="0"/>
              </a:rPr>
              <a:t>Video -</a:t>
            </a:r>
            <a:r>
              <a:rPr lang="en-US" sz="1600" dirty="0">
                <a:latin typeface="Neue Haas Grotesk Text Pro" panose="020B0504020202020204" pitchFamily="34" charset="0"/>
                <a:hlinkClick r:id="rId2"/>
              </a:rPr>
              <a:t>https://www.youtube.com/watch?v=QgdRkzLKlPM</a:t>
            </a:r>
            <a:endParaRPr lang="en-US" sz="1600" dirty="0">
              <a:latin typeface="Neue Haas Grotesk Text Pro" panose="020B0504020202020204" pitchFamily="34" charset="0"/>
            </a:endParaRPr>
          </a:p>
        </p:txBody>
      </p:sp>
      <p:pic>
        <p:nvPicPr>
          <p:cNvPr id="6" name="Content Placeholder 5" descr="A picture containing text, clipart&#10;&#10;Description automatically generated">
            <a:extLst>
              <a:ext uri="{FF2B5EF4-FFF2-40B4-BE49-F238E27FC236}">
                <a16:creationId xmlns:a16="http://schemas.microsoft.com/office/drawing/2014/main" id="{D74FC1F9-EC6D-46B5-8DC1-6BFEEA995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FB79DD04-F772-4A21-ACD3-307DEA2A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213" y="4736451"/>
            <a:ext cx="4430629" cy="1004796"/>
          </a:xfrm>
          <a:prstGeom prst="rect">
            <a:avLst/>
          </a:prstGeom>
        </p:spPr>
      </p:pic>
    </p:spTree>
    <p:extLst>
      <p:ext uri="{BB962C8B-B14F-4D97-AF65-F5344CB8AC3E}">
        <p14:creationId xmlns:p14="http://schemas.microsoft.com/office/powerpoint/2010/main" val="2043724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2336B-BA1E-7224-BB85-D8DADB59AD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DC3AB-317F-A607-E871-DFA941BFB616}"/>
              </a:ext>
            </a:extLst>
          </p:cNvPr>
          <p:cNvSpPr>
            <a:spLocks noGrp="1"/>
          </p:cNvSpPr>
          <p:nvPr>
            <p:ph type="title"/>
          </p:nvPr>
        </p:nvSpPr>
        <p:spPr/>
        <p:txBody>
          <a:bodyPr/>
          <a:lstStyle/>
          <a:p>
            <a:r>
              <a:rPr lang="en-US" dirty="0">
                <a:latin typeface="Neue Haas Grotesk Text Pro" panose="020B0504020202020204" pitchFamily="34" charset="0"/>
              </a:rPr>
              <a:t>What is VOLUNTEER IOWA?</a:t>
            </a:r>
          </a:p>
        </p:txBody>
      </p:sp>
      <p:sp>
        <p:nvSpPr>
          <p:cNvPr id="3" name="Content Placeholder 2">
            <a:extLst>
              <a:ext uri="{FF2B5EF4-FFF2-40B4-BE49-F238E27FC236}">
                <a16:creationId xmlns:a16="http://schemas.microsoft.com/office/drawing/2014/main" id="{2E0E6FB5-C93E-D913-9729-6F0240F08678}"/>
              </a:ext>
            </a:extLst>
          </p:cNvPr>
          <p:cNvSpPr>
            <a:spLocks noGrp="1"/>
          </p:cNvSpPr>
          <p:nvPr>
            <p:ph idx="1"/>
          </p:nvPr>
        </p:nvSpPr>
        <p:spPr/>
        <p:txBody>
          <a:bodyPr>
            <a:normAutofit/>
          </a:bodyPr>
          <a:lstStyle/>
          <a:p>
            <a:pPr lvl="1"/>
            <a:r>
              <a:rPr lang="en-US" dirty="0">
                <a:latin typeface="Neue Haas Grotesk Text Pro" panose="020B0504020202020204" pitchFamily="34" charset="0"/>
              </a:rPr>
              <a:t>Volunteer Iowa</a:t>
            </a:r>
            <a:r>
              <a:rPr lang="en-US" b="0" i="0" dirty="0">
                <a:effectLst/>
                <a:latin typeface="Source Serif 4"/>
              </a:rPr>
              <a:t> improve lives, strengthen communities, and foster civic engagement through service, volunteering and mentoring.</a:t>
            </a:r>
          </a:p>
          <a:p>
            <a:pPr lvl="1"/>
            <a:endParaRPr lang="en-US" b="0" i="0" dirty="0">
              <a:effectLst/>
              <a:latin typeface="Source Serif 4"/>
            </a:endParaRPr>
          </a:p>
          <a:p>
            <a:pPr lvl="1"/>
            <a:r>
              <a:rPr lang="en-US" dirty="0">
                <a:latin typeface="Neue Haas Grotesk Text Pro" panose="020B0504020202020204" pitchFamily="34" charset="0"/>
              </a:rPr>
              <a:t>If awarded, AmeriCorps gives grants to Volunteer Iowa (And other State Service Commissions)</a:t>
            </a:r>
          </a:p>
          <a:p>
            <a:pPr lvl="1"/>
            <a:endParaRPr lang="en-US" dirty="0">
              <a:latin typeface="Neue Haas Grotesk Text Pro" panose="020B0504020202020204" pitchFamily="34" charset="0"/>
            </a:endParaRPr>
          </a:p>
          <a:p>
            <a:pPr lvl="1"/>
            <a:r>
              <a:rPr lang="en-US" dirty="0">
                <a:latin typeface="Neue Haas Grotesk Text Pro" panose="020B0504020202020204" pitchFamily="34" charset="0"/>
              </a:rPr>
              <a:t>Volunteer Iowa helps Habitat Iowa administer, apply, and spend AmeriCorps funds accurately</a:t>
            </a:r>
          </a:p>
          <a:p>
            <a:pPr lvl="1"/>
            <a:endParaRPr lang="en-US" sz="1800" dirty="0">
              <a:latin typeface="Neue Haas Grotesk Text Pro" panose="020B0504020202020204" pitchFamily="34" charset="0"/>
            </a:endParaRPr>
          </a:p>
        </p:txBody>
      </p:sp>
      <p:pic>
        <p:nvPicPr>
          <p:cNvPr id="6" name="Content Placeholder 5" descr="A picture containing text, clipart&#10;&#10;Description automatically generated">
            <a:extLst>
              <a:ext uri="{FF2B5EF4-FFF2-40B4-BE49-F238E27FC236}">
                <a16:creationId xmlns:a16="http://schemas.microsoft.com/office/drawing/2014/main" id="{B47FB7F1-E7BA-6975-EC51-E943AE47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7" y="6270039"/>
            <a:ext cx="1348942" cy="546070"/>
          </a:xfrm>
          <a:prstGeom prst="rect">
            <a:avLst/>
          </a:prstGeom>
        </p:spPr>
      </p:pic>
      <p:pic>
        <p:nvPicPr>
          <p:cNvPr id="8" name="Picture 7" descr="Logo&#10;&#10;Description automatically generated">
            <a:extLst>
              <a:ext uri="{FF2B5EF4-FFF2-40B4-BE49-F238E27FC236}">
                <a16:creationId xmlns:a16="http://schemas.microsoft.com/office/drawing/2014/main" id="{8DC574D5-04F0-DD65-F44A-D94EA58F8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05" y="6334244"/>
            <a:ext cx="1841664" cy="417660"/>
          </a:xfrm>
          <a:prstGeom prst="rect">
            <a:avLst/>
          </a:prstGeom>
        </p:spPr>
      </p:pic>
      <p:pic>
        <p:nvPicPr>
          <p:cNvPr id="4" name="Picture 3">
            <a:extLst>
              <a:ext uri="{FF2B5EF4-FFF2-40B4-BE49-F238E27FC236}">
                <a16:creationId xmlns:a16="http://schemas.microsoft.com/office/drawing/2014/main" id="{04505D62-609D-18D5-A5F9-6A960DF2548E}"/>
              </a:ext>
            </a:extLst>
          </p:cNvPr>
          <p:cNvPicPr>
            <a:picLocks noChangeAspect="1"/>
          </p:cNvPicPr>
          <p:nvPr/>
        </p:nvPicPr>
        <p:blipFill>
          <a:blip r:embed="rId4"/>
          <a:stretch>
            <a:fillRect/>
          </a:stretch>
        </p:blipFill>
        <p:spPr>
          <a:xfrm>
            <a:off x="4081213" y="5204872"/>
            <a:ext cx="4344006" cy="695422"/>
          </a:xfrm>
          <a:prstGeom prst="rect">
            <a:avLst/>
          </a:prstGeom>
        </p:spPr>
      </p:pic>
    </p:spTree>
    <p:extLst>
      <p:ext uri="{BB962C8B-B14F-4D97-AF65-F5344CB8AC3E}">
        <p14:creationId xmlns:p14="http://schemas.microsoft.com/office/powerpoint/2010/main" val="2145376616"/>
      </p:ext>
    </p:extLst>
  </p:cSld>
  <p:clrMapOvr>
    <a:masterClrMapping/>
  </p:clrMapOvr>
</p:sld>
</file>

<file path=ppt/theme/theme1.xml><?xml version="1.0" encoding="utf-8"?>
<a:theme xmlns:a="http://schemas.openxmlformats.org/drawingml/2006/main" name="Gallery">
  <a:themeElements>
    <a:clrScheme name="Custom 1">
      <a:dk1>
        <a:sysClr val="windowText" lastClr="000000"/>
      </a:dk1>
      <a:lt1>
        <a:sysClr val="window" lastClr="FFFFFF"/>
      </a:lt1>
      <a:dk2>
        <a:srgbClr val="44546A"/>
      </a:dk2>
      <a:lt2>
        <a:srgbClr val="E7E6E6"/>
      </a:lt2>
      <a:accent1>
        <a:srgbClr val="00AFD7"/>
      </a:accent1>
      <a:accent2>
        <a:srgbClr val="C4D600"/>
      </a:accent2>
      <a:accent3>
        <a:srgbClr val="FFFFFF"/>
      </a:accent3>
      <a:accent4>
        <a:srgbClr val="888B8D"/>
      </a:accent4>
      <a:accent5>
        <a:srgbClr val="002F6C"/>
      </a:accent5>
      <a:accent6>
        <a:srgbClr val="43B02A"/>
      </a:accent6>
      <a:hlink>
        <a:srgbClr val="FF671F"/>
      </a:hlink>
      <a:folHlink>
        <a:srgbClr val="A4343A"/>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D4C812BE257F4CB49F1BECB9BC035C" ma:contentTypeVersion="18" ma:contentTypeDescription="Create a new document." ma:contentTypeScope="" ma:versionID="d4808ac40b5f6b89ff1cfdb9eba2b6d1">
  <xsd:schema xmlns:xsd="http://www.w3.org/2001/XMLSchema" xmlns:xs="http://www.w3.org/2001/XMLSchema" xmlns:p="http://schemas.microsoft.com/office/2006/metadata/properties" xmlns:ns2="78f1234b-f7f8-4e2c-96be-2324d74f9bb1" xmlns:ns3="4d762bd9-1bdd-45f2-bf2a-51b3e9589f75" targetNamespace="http://schemas.microsoft.com/office/2006/metadata/properties" ma:root="true" ma:fieldsID="faac4338745b94604b81515f240460bf" ns2:_="" ns3:_="">
    <xsd:import namespace="78f1234b-f7f8-4e2c-96be-2324d74f9bb1"/>
    <xsd:import namespace="4d762bd9-1bdd-45f2-bf2a-51b3e9589f7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f1234b-f7f8-4e2c-96be-2324d74f9bb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4b4d2de-da1b-4208-838a-96b99d68a6df}" ma:internalName="TaxCatchAll" ma:showField="CatchAllData" ma:web="78f1234b-f7f8-4e2c-96be-2324d74f9bb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d762bd9-1bdd-45f2-bf2a-51b3e9589f7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df5023-ad86-404c-9411-6312c4b7f3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8f1234b-f7f8-4e2c-96be-2324d74f9bb1">
      <UserInfo>
        <DisplayName>Katie Sylvis</DisplayName>
        <AccountId>12</AccountId>
        <AccountType/>
      </UserInfo>
      <UserInfo>
        <DisplayName>Kristen Holtan</DisplayName>
        <AccountId>13</AccountId>
        <AccountType/>
      </UserInfo>
    </SharedWithUsers>
    <lcf76f155ced4ddcb4097134ff3c332f xmlns="4d762bd9-1bdd-45f2-bf2a-51b3e9589f75">
      <Terms xmlns="http://schemas.microsoft.com/office/infopath/2007/PartnerControls"/>
    </lcf76f155ced4ddcb4097134ff3c332f>
    <TaxCatchAll xmlns="78f1234b-f7f8-4e2c-96be-2324d74f9bb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4B2132-2F25-47B3-AD12-70E3B8DB59A0}"/>
</file>

<file path=customXml/itemProps2.xml><?xml version="1.0" encoding="utf-8"?>
<ds:datastoreItem xmlns:ds="http://schemas.openxmlformats.org/officeDocument/2006/customXml" ds:itemID="{D534861A-EB88-4D2D-9F3A-447D5EEC8056}">
  <ds:schemaRefs>
    <ds:schemaRef ds:uri="http://schemas.microsoft.com/office/2006/metadata/properties"/>
    <ds:schemaRef ds:uri="http://schemas.microsoft.com/office/infopath/2007/PartnerControls"/>
    <ds:schemaRef ds:uri="78f1234b-f7f8-4e2c-96be-2324d74f9bb1"/>
    <ds:schemaRef ds:uri="4d762bd9-1bdd-45f2-bf2a-51b3e9589f75"/>
  </ds:schemaRefs>
</ds:datastoreItem>
</file>

<file path=customXml/itemProps3.xml><?xml version="1.0" encoding="utf-8"?>
<ds:datastoreItem xmlns:ds="http://schemas.openxmlformats.org/officeDocument/2006/customXml" ds:itemID="{083A0379-C32A-4460-8E4D-1D7D5C73BD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4739</TotalTime>
  <Words>4991</Words>
  <Application>Microsoft Office PowerPoint</Application>
  <PresentationFormat>Widescreen</PresentationFormat>
  <Paragraphs>574</Paragraphs>
  <Slides>70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Arial</vt:lpstr>
      <vt:lpstr>Calibri</vt:lpstr>
      <vt:lpstr>Courier New</vt:lpstr>
      <vt:lpstr>Gill Sans MT</vt:lpstr>
      <vt:lpstr>Neue Haas Grotesk Text Pro</vt:lpstr>
      <vt:lpstr>NeueHaasGroteskText</vt:lpstr>
      <vt:lpstr>Source Serif 4</vt:lpstr>
      <vt:lpstr>Symbol</vt:lpstr>
      <vt:lpstr>Times New Roman</vt:lpstr>
      <vt:lpstr>Wingdings</vt:lpstr>
      <vt:lpstr>Gallery</vt:lpstr>
      <vt:lpstr>FULL SUPERVISOR TRAINING</vt:lpstr>
      <vt:lpstr>AmeriCorps  Supervisor orientation</vt:lpstr>
      <vt:lpstr>Welcome to AmeriCorps!</vt:lpstr>
      <vt:lpstr>WHERE DO WE SERVE?</vt:lpstr>
      <vt:lpstr>PowerPoint Presentation</vt:lpstr>
      <vt:lpstr>Agenda</vt:lpstr>
      <vt:lpstr>What is what?</vt:lpstr>
      <vt:lpstr>What is AmeriCorps?</vt:lpstr>
      <vt:lpstr>What is VOLUNTEER IOWA?</vt:lpstr>
      <vt:lpstr>AmeriCorps and Habitat</vt:lpstr>
      <vt:lpstr>Main branches of AmeriCorps</vt:lpstr>
      <vt:lpstr>AmeriCorps lingo</vt:lpstr>
      <vt:lpstr>Why do members serve?</vt:lpstr>
      <vt:lpstr>What does a service term look like? </vt:lpstr>
      <vt:lpstr>Habitat Iowa Stats</vt:lpstr>
      <vt:lpstr>SUPERVISOR EXPECTATIONS</vt:lpstr>
      <vt:lpstr>Supervisor Expectations</vt:lpstr>
      <vt:lpstr>Recruiting</vt:lpstr>
      <vt:lpstr>Ideal Candidate</vt:lpstr>
      <vt:lpstr>WHERE TO LOOK</vt:lpstr>
      <vt:lpstr>Applying &amp; Enrolling</vt:lpstr>
      <vt:lpstr>Exiting steps</vt:lpstr>
      <vt:lpstr>Orientation &amp; Training</vt:lpstr>
      <vt:lpstr>Who covers the cost?</vt:lpstr>
      <vt:lpstr>Member Training</vt:lpstr>
      <vt:lpstr>Member Training</vt:lpstr>
      <vt:lpstr>Job Shadowing</vt:lpstr>
      <vt:lpstr>Leadership Certificate- CURRENTLY SUSPENDED</vt:lpstr>
      <vt:lpstr>Developing Members</vt:lpstr>
      <vt:lpstr>CREATING A WELCOMING ENVIRONMENT</vt:lpstr>
      <vt:lpstr>CREATING A WELCOMING ENVIRONMENT</vt:lpstr>
      <vt:lpstr>Member and Program Evaluations</vt:lpstr>
      <vt:lpstr>Quarterly Reports</vt:lpstr>
      <vt:lpstr>PowerPoint Presentation</vt:lpstr>
      <vt:lpstr>Approve Member Timesheets</vt:lpstr>
      <vt:lpstr>Timesheets-submitting a timesheet</vt:lpstr>
      <vt:lpstr>Timesheet - examples</vt:lpstr>
      <vt:lpstr>PowerPoint Presentation</vt:lpstr>
      <vt:lpstr>Timesheets- creating an account</vt:lpstr>
      <vt:lpstr>Monitoring Member hours</vt:lpstr>
      <vt:lpstr>Consequences of not monitoring hours </vt:lpstr>
      <vt:lpstr>Using OnCorps to check hours</vt:lpstr>
      <vt:lpstr>Benchmark planner continued</vt:lpstr>
      <vt:lpstr>Time off- Vacation</vt:lpstr>
      <vt:lpstr>Holidays</vt:lpstr>
      <vt:lpstr>But how much time do they get? </vt:lpstr>
      <vt:lpstr>DRESS CODE</vt:lpstr>
      <vt:lpstr>Monitoring members activities</vt:lpstr>
      <vt:lpstr>Disciplinary Guidelines</vt:lpstr>
      <vt:lpstr>Release from term of service</vt:lpstr>
      <vt:lpstr>Prohibited activities</vt:lpstr>
      <vt:lpstr>Prohibited activities- religious instructions</vt:lpstr>
      <vt:lpstr>Prohibited activities- politics</vt:lpstr>
      <vt:lpstr>Prohibited activities- nondisplacement </vt:lpstr>
      <vt:lpstr>Prohibited activities- fundraising </vt:lpstr>
      <vt:lpstr>Prohibited activities – Other General ones </vt:lpstr>
      <vt:lpstr>AmeriCorps rules and regulations</vt:lpstr>
      <vt:lpstr>Term of service</vt:lpstr>
      <vt:lpstr>Non-Discrimination &amp; harassment policy</vt:lpstr>
      <vt:lpstr>Drug-Free Workplace Policy</vt:lpstr>
      <vt:lpstr>SMOKING / VAPING POLICY</vt:lpstr>
      <vt:lpstr>Informed Consent Policy</vt:lpstr>
      <vt:lpstr>Reasonable Accommodation Policy</vt:lpstr>
      <vt:lpstr>Grievance Procedures</vt:lpstr>
      <vt:lpstr>Extra Member Expectations</vt:lpstr>
      <vt:lpstr>Member benefits</vt:lpstr>
      <vt:lpstr>Member benefits  </vt:lpstr>
      <vt:lpstr>Member benefits  </vt:lpstr>
      <vt:lpstr>Branding and Media Inquiries</vt:lpstr>
      <vt:lpstr>Need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Americorps orientation</dc:title>
  <dc:creator>Katie Zellmer</dc:creator>
  <cp:lastModifiedBy>Katie Sylvis</cp:lastModifiedBy>
  <cp:revision>22</cp:revision>
  <dcterms:created xsi:type="dcterms:W3CDTF">2020-10-14T17:42:33Z</dcterms:created>
  <dcterms:modified xsi:type="dcterms:W3CDTF">2025-05-21T20:08:40Z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0x01010028D4C812BE257F4CB49F1BECB9BC035C</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MediaServiceImageTags">
    <vt:lpwstr/>
  </property>
</Properties>
</file>